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4" r:id="rId6"/>
    <p:sldId id="264" r:id="rId7"/>
    <p:sldId id="271" r:id="rId8"/>
    <p:sldId id="275" r:id="rId9"/>
    <p:sldId id="263" r:id="rId10"/>
    <p:sldId id="262" r:id="rId11"/>
    <p:sldId id="266" r:id="rId12"/>
    <p:sldId id="265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bilgigunlugum.net/prog/java/2java_dongu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merttopuz.com/yazilim/java/java-donguler-while-dongus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app.patika.dev/courses/java101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://youtube.com/bmdersleri" TargetMode="Externa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 DÖNGÜ YAPILARI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Medine BURUNKAYA    						 2011404007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26/05/2022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6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ntro_01">
            <a:hlinkClick r:id="" action="ppaction://media"/>
            <a:extLst>
              <a:ext uri="{FF2B5EF4-FFF2-40B4-BE49-F238E27FC236}">
                <a16:creationId xmlns:a16="http://schemas.microsoft.com/office/drawing/2014/main" id="{EE81F8E3-09AF-28B2-89B4-4DAA47DCF4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1537" y="216158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929176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, </a:t>
            </a:r>
            <a:r>
              <a:rPr lang="en-US" dirty="0" err="1"/>
              <a:t>oluşturmuş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her ne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olursa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edildiği</a:t>
            </a:r>
            <a:r>
              <a:rPr lang="tr-TR" dirty="0"/>
              <a:t> bir döngü yapısıdır.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BC36461-4AC3-76CB-7722-33D98FEB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58" y="2789530"/>
            <a:ext cx="5635084" cy="33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292" y="606355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Döngüsünün Akış Şeması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7AF7E-1B57-E21A-08FD-099CECCC1142}"/>
              </a:ext>
            </a:extLst>
          </p:cNvPr>
          <p:cNvSpPr/>
          <p:nvPr/>
        </p:nvSpPr>
        <p:spPr>
          <a:xfrm>
            <a:off x="4589755" y="1887245"/>
            <a:ext cx="1438182" cy="1140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052FC61B-0B2C-426B-EAA1-E17FB7CB9807}"/>
              </a:ext>
            </a:extLst>
          </p:cNvPr>
          <p:cNvSpPr/>
          <p:nvPr/>
        </p:nvSpPr>
        <p:spPr>
          <a:xfrm>
            <a:off x="4500978" y="3263010"/>
            <a:ext cx="1635193" cy="825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 err="1">
                <a:solidFill>
                  <a:schemeClr val="tx1"/>
                </a:solidFill>
              </a:rPr>
              <a:t>Do’nun</a:t>
            </a:r>
            <a:r>
              <a:rPr lang="tr-TR" sz="1050" dirty="0">
                <a:solidFill>
                  <a:schemeClr val="tx1"/>
                </a:solidFill>
              </a:rPr>
              <a:t> içindeki işlemleri gerçekleştir</a:t>
            </a:r>
          </a:p>
        </p:txBody>
      </p:sp>
      <p:sp>
        <p:nvSpPr>
          <p:cNvPr id="10" name="Elmas 9">
            <a:extLst>
              <a:ext uri="{FF2B5EF4-FFF2-40B4-BE49-F238E27FC236}">
                <a16:creationId xmlns:a16="http://schemas.microsoft.com/office/drawing/2014/main" id="{0E1E9199-5B3E-9672-E5DA-BF53D541B200}"/>
              </a:ext>
            </a:extLst>
          </p:cNvPr>
          <p:cNvSpPr/>
          <p:nvPr/>
        </p:nvSpPr>
        <p:spPr>
          <a:xfrm>
            <a:off x="4555278" y="4638775"/>
            <a:ext cx="1507135" cy="128800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Koşul doğru mu?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D8D4B08A-C538-B065-E72F-92CB158EA98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5308846" y="3027771"/>
            <a:ext cx="9729" cy="23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4DDED4A9-6A00-7F80-C452-71334AC5F92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308846" y="4088908"/>
            <a:ext cx="9729" cy="54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4C59C1CB-39F4-67C0-BD20-7979E9D2DA75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4500978" y="3675959"/>
            <a:ext cx="54300" cy="1606820"/>
          </a:xfrm>
          <a:prstGeom prst="bentConnector3">
            <a:avLst>
              <a:gd name="adj1" fmla="val 197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91A383EA-F11A-267C-34F2-3BA949B080C0}"/>
              </a:ext>
            </a:extLst>
          </p:cNvPr>
          <p:cNvSpPr/>
          <p:nvPr/>
        </p:nvSpPr>
        <p:spPr>
          <a:xfrm>
            <a:off x="7022135" y="4869829"/>
            <a:ext cx="1595791" cy="825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Döngüden çık ve sonraki satırlara geç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919BE4A4-B2F4-0465-1D49-7D30C07D9FA7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6062413" y="5282779"/>
            <a:ext cx="959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2F97CF8B-0F85-2233-7FB4-00976CF9F678}"/>
              </a:ext>
            </a:extLst>
          </p:cNvPr>
          <p:cNvSpPr txBox="1"/>
          <p:nvPr/>
        </p:nvSpPr>
        <p:spPr>
          <a:xfrm>
            <a:off x="3785113" y="5011133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EVET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BB4712A-EF30-A497-A2B8-55B12FFD14B0}"/>
              </a:ext>
            </a:extLst>
          </p:cNvPr>
          <p:cNvSpPr txBox="1"/>
          <p:nvPr/>
        </p:nvSpPr>
        <p:spPr>
          <a:xfrm>
            <a:off x="6176646" y="501113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HAYIR</a:t>
            </a:r>
          </a:p>
        </p:txBody>
      </p:sp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 Örneği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0 ile 100 arasındaki tek sayıları yazdıran program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8CDAAF8-5978-0D77-5C88-9D0217D6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17" y="2093644"/>
            <a:ext cx="6094495" cy="38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döngünün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kesin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yargı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Bu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tasarlandıkları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yapabilirler</a:t>
            </a:r>
            <a:r>
              <a:rPr lang="en-US" dirty="0"/>
              <a:t>. Ama </a:t>
            </a:r>
            <a:r>
              <a:rPr lang="en-US" dirty="0" err="1"/>
              <a:t>genellikle</a:t>
            </a:r>
            <a:r>
              <a:rPr lang="en-US" dirty="0"/>
              <a:t>,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döneceği</a:t>
            </a:r>
            <a:r>
              <a:rPr lang="en-US" dirty="0"/>
              <a:t> belli </a:t>
            </a:r>
            <a:r>
              <a:rPr lang="en-US" dirty="0" err="1"/>
              <a:t>olmayan</a:t>
            </a:r>
            <a:r>
              <a:rPr lang="en-US" dirty="0"/>
              <a:t>, </a:t>
            </a:r>
            <a:r>
              <a:rPr lang="en-US" dirty="0" err="1"/>
              <a:t>koşulun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girdiye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denetlendiği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While </a:t>
            </a:r>
            <a:r>
              <a:rPr lang="en-US" dirty="0" err="1"/>
              <a:t>ya</a:t>
            </a:r>
            <a:r>
              <a:rPr lang="en-US" dirty="0"/>
              <a:t> da do-while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kullanılırken</a:t>
            </a:r>
            <a:r>
              <a:rPr lang="en-US" dirty="0"/>
              <a:t>, </a:t>
            </a:r>
            <a:r>
              <a:rPr lang="en-US" dirty="0" err="1"/>
              <a:t>diziler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for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Ama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yazılımcının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https://merttopuz.com/yazilim/java/java-donguler-while-dongusu</a:t>
            </a:r>
            <a:endParaRPr lang="tr-TR" dirty="0"/>
          </a:p>
          <a:p>
            <a:r>
              <a:rPr lang="tr-TR" dirty="0">
                <a:hlinkClick r:id="rId3"/>
              </a:rPr>
              <a:t>https://www.bilgigunlugum.net/prog/java/2java_dongu</a:t>
            </a:r>
            <a:endParaRPr lang="tr-TR" dirty="0"/>
          </a:p>
          <a:p>
            <a:r>
              <a:rPr lang="tr-TR" dirty="0">
                <a:hlinkClick r:id="rId4"/>
              </a:rPr>
              <a:t>https://app.patika.dev/courses/java101</a:t>
            </a:r>
            <a:br>
              <a:rPr lang="tr-TR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Medine BURUNKAYA</a:t>
            </a:r>
          </a:p>
          <a:p>
            <a:r>
              <a:rPr lang="tr-TR" b="1" dirty="0">
                <a:solidFill>
                  <a:schemeClr val="tx1"/>
                </a:solidFill>
              </a:rPr>
              <a:t>                                      2011404007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medinebkaya1@gmail.com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26/05/2022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5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utro">
            <a:hlinkClick r:id="" action="ppaction://media"/>
            <a:extLst>
              <a:ext uri="{FF2B5EF4-FFF2-40B4-BE49-F238E27FC236}">
                <a16:creationId xmlns:a16="http://schemas.microsoft.com/office/drawing/2014/main" id="{86F8B1F7-DEF3-BBA0-8F31-09DFE79739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80877" y="208477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3" y="1757779"/>
            <a:ext cx="9116519" cy="4153443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Döngü Kavramı Nedir?</a:t>
            </a:r>
          </a:p>
          <a:p>
            <a:r>
              <a:rPr lang="tr-TR" dirty="0" err="1"/>
              <a:t>For</a:t>
            </a:r>
            <a:r>
              <a:rPr lang="tr-TR" dirty="0"/>
              <a:t> Döngüsü</a:t>
            </a:r>
          </a:p>
          <a:p>
            <a:r>
              <a:rPr lang="tr-TR" dirty="0" err="1"/>
              <a:t>For</a:t>
            </a:r>
            <a:r>
              <a:rPr lang="tr-TR" dirty="0"/>
              <a:t> Döngüsünün Akış Şeması</a:t>
            </a:r>
          </a:p>
          <a:p>
            <a:r>
              <a:rPr lang="tr-TR" dirty="0" err="1"/>
              <a:t>For</a:t>
            </a:r>
            <a:r>
              <a:rPr lang="tr-TR" dirty="0"/>
              <a:t> Döngüsü Örneği</a:t>
            </a:r>
          </a:p>
          <a:p>
            <a:r>
              <a:rPr lang="tr-TR" dirty="0" err="1"/>
              <a:t>While</a:t>
            </a:r>
            <a:r>
              <a:rPr lang="tr-TR" dirty="0"/>
              <a:t> Döngüsü</a:t>
            </a:r>
          </a:p>
          <a:p>
            <a:r>
              <a:rPr lang="tr-TR" dirty="0" err="1"/>
              <a:t>While</a:t>
            </a:r>
            <a:r>
              <a:rPr lang="tr-TR" dirty="0"/>
              <a:t> Döngüsünün Akış Şeması</a:t>
            </a:r>
          </a:p>
          <a:p>
            <a:r>
              <a:rPr lang="tr-TR" dirty="0" err="1"/>
              <a:t>While</a:t>
            </a:r>
            <a:r>
              <a:rPr lang="tr-TR" dirty="0"/>
              <a:t> Döngüsü Örneği</a:t>
            </a:r>
          </a:p>
          <a:p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</a:t>
            </a:r>
          </a:p>
          <a:p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Döngüsünün Akış Şeması</a:t>
            </a:r>
          </a:p>
          <a:p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 Örneği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Bir veya birden fazla işlem satırını, bir koşula bağlı olarak, belirli sayıda veya bir koşul sağlandığı sürece tekrarlayarak çalıştıran kalıplara döngü adı verilir. Yani tekrarlanacak olaylar için döngü yapılarını kullanırız.</a:t>
            </a:r>
          </a:p>
          <a:p>
            <a:pPr algn="l"/>
            <a:endParaRPr lang="tr-TR" b="0" i="0" u="none" strike="noStrike" dirty="0">
              <a:solidFill>
                <a:srgbClr val="50505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Java’da 3 çeşit döngü yapısı vardır</a:t>
            </a:r>
          </a:p>
          <a:p>
            <a:pPr marL="0" indent="0" algn="l">
              <a:buNone/>
            </a:pPr>
            <a:r>
              <a:rPr lang="tr-TR" dirty="0">
                <a:solidFill>
                  <a:srgbClr val="505050"/>
                </a:solidFill>
                <a:latin typeface="Arial" panose="020B0604020202020204" pitchFamily="34" charset="0"/>
              </a:rPr>
              <a:t> 	1. </a:t>
            </a:r>
            <a:r>
              <a:rPr lang="tr-TR" dirty="0" err="1">
                <a:solidFill>
                  <a:srgbClr val="505050"/>
                </a:solidFill>
                <a:latin typeface="Arial" panose="020B0604020202020204" pitchFamily="34" charset="0"/>
              </a:rPr>
              <a:t>For</a:t>
            </a:r>
            <a:r>
              <a:rPr lang="tr-TR" dirty="0">
                <a:solidFill>
                  <a:srgbClr val="505050"/>
                </a:solidFill>
                <a:latin typeface="Arial" panose="020B0604020202020204" pitchFamily="34" charset="0"/>
              </a:rPr>
              <a:t> Döngüsü</a:t>
            </a:r>
          </a:p>
          <a:p>
            <a:pPr marL="0" indent="0" algn="l">
              <a:buNone/>
            </a:pP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	2.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Döngüsü</a:t>
            </a:r>
          </a:p>
          <a:p>
            <a:pPr marL="0" indent="0" algn="l">
              <a:buNone/>
            </a:pP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	3. Do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Döngüsü</a:t>
            </a:r>
          </a:p>
          <a:p>
            <a:pPr algn="l"/>
            <a:endParaRPr lang="tr-TR" b="0" i="0" u="none" strike="noStrike" dirty="0">
              <a:solidFill>
                <a:srgbClr val="50505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514" b="1514"/>
          <a:stretch/>
        </p:blipFill>
        <p:spPr bwMode="auto">
          <a:xfrm>
            <a:off x="8481683" y="4396666"/>
            <a:ext cx="3267651" cy="210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For</a:t>
            </a:r>
            <a:r>
              <a:rPr lang="tr-TR" dirty="0"/>
              <a:t> Döngüsü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r>
              <a:rPr lang="en-US" dirty="0"/>
              <a:t>Bir for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for </a:t>
            </a:r>
            <a:r>
              <a:rPr lang="en-US" dirty="0" err="1"/>
              <a:t>deyiminin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hariç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4 ana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üçü</a:t>
            </a:r>
            <a:r>
              <a:rPr lang="en-US" dirty="0"/>
              <a:t> for </a:t>
            </a:r>
            <a:r>
              <a:rPr lang="en-US" dirty="0" err="1"/>
              <a:t>satırında</a:t>
            </a:r>
            <a:r>
              <a:rPr lang="en-US" dirty="0"/>
              <a:t> </a:t>
            </a:r>
            <a:r>
              <a:rPr lang="en-US" dirty="0" err="1"/>
              <a:t>parantezler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ilk-</a:t>
            </a:r>
            <a:r>
              <a:rPr lang="en-US" dirty="0" err="1"/>
              <a:t>değer</a:t>
            </a:r>
            <a:r>
              <a:rPr lang="en-US" dirty="0"/>
              <a:t>-</a:t>
            </a:r>
            <a:r>
              <a:rPr lang="en-US" dirty="0" err="1"/>
              <a:t>atama</a:t>
            </a:r>
            <a:r>
              <a:rPr lang="en-US" dirty="0"/>
              <a:t>,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artırma</a:t>
            </a:r>
            <a:r>
              <a:rPr lang="en-US" dirty="0"/>
              <a:t> </a:t>
            </a:r>
            <a:r>
              <a:rPr lang="en-US" dirty="0" err="1"/>
              <a:t>bölümleridir</a:t>
            </a:r>
            <a:r>
              <a:rPr lang="en-US" dirty="0"/>
              <a:t>. </a:t>
            </a:r>
            <a:r>
              <a:rPr lang="en-US" dirty="0" err="1"/>
              <a:t>Dördüncü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son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işlem-satırı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bloğudur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76B37E7-02DF-E470-4A68-39B3F937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44" y="3910171"/>
            <a:ext cx="6838312" cy="1467735"/>
          </a:xfrm>
          <a:prstGeom prst="rect">
            <a:avLst/>
          </a:prstGeom>
        </p:spPr>
      </p:pic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FA4FD80B-537E-636C-A898-9001DAB106C4}"/>
              </a:ext>
            </a:extLst>
          </p:cNvPr>
          <p:cNvCxnSpPr/>
          <p:nvPr/>
        </p:nvCxnSpPr>
        <p:spPr>
          <a:xfrm rot="10800000">
            <a:off x="4332304" y="3452998"/>
            <a:ext cx="523783" cy="41093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D31686-2EF1-7741-0F10-49A479F295CE}"/>
              </a:ext>
            </a:extLst>
          </p:cNvPr>
          <p:cNvSpPr/>
          <p:nvPr/>
        </p:nvSpPr>
        <p:spPr>
          <a:xfrm>
            <a:off x="3932807" y="3863934"/>
            <a:ext cx="1642369" cy="71084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17BB532-31B8-CEAF-70C0-2B48B1DCD90C}"/>
              </a:ext>
            </a:extLst>
          </p:cNvPr>
          <p:cNvSpPr txBox="1"/>
          <p:nvPr/>
        </p:nvSpPr>
        <p:spPr>
          <a:xfrm>
            <a:off x="2441359" y="3268332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İlk değer atama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C13B87-1759-98EA-AF23-E35CD95EF263}"/>
              </a:ext>
            </a:extLst>
          </p:cNvPr>
          <p:cNvSpPr/>
          <p:nvPr/>
        </p:nvSpPr>
        <p:spPr>
          <a:xfrm>
            <a:off x="5575176" y="3908739"/>
            <a:ext cx="859424" cy="71084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F933E178-89FD-0F39-C8BF-B5C3104FE17E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5550164" y="3454015"/>
            <a:ext cx="479739" cy="429710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97BA028-A320-9588-A199-5F1CA2C4138D}"/>
              </a:ext>
            </a:extLst>
          </p:cNvPr>
          <p:cNvSpPr txBox="1"/>
          <p:nvPr/>
        </p:nvSpPr>
        <p:spPr>
          <a:xfrm>
            <a:off x="5255582" y="313006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koşul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B59629-CABD-8E4B-5AFB-EE80D7BD63B1}"/>
              </a:ext>
            </a:extLst>
          </p:cNvPr>
          <p:cNvSpPr/>
          <p:nvPr/>
        </p:nvSpPr>
        <p:spPr>
          <a:xfrm>
            <a:off x="6434601" y="3994951"/>
            <a:ext cx="578758" cy="51490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490F4B07-C462-945F-43E3-0F28292D4787}"/>
              </a:ext>
            </a:extLst>
          </p:cNvPr>
          <p:cNvCxnSpPr/>
          <p:nvPr/>
        </p:nvCxnSpPr>
        <p:spPr>
          <a:xfrm rot="5400000" flipH="1" flipV="1">
            <a:off x="6601346" y="3574060"/>
            <a:ext cx="575452" cy="426128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198443C-A19A-1E9A-CB91-8EC441AF4445}"/>
              </a:ext>
            </a:extLst>
          </p:cNvPr>
          <p:cNvSpPr txBox="1"/>
          <p:nvPr/>
        </p:nvSpPr>
        <p:spPr>
          <a:xfrm>
            <a:off x="6702757" y="3194636"/>
            <a:ext cx="11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arttırma</a:t>
            </a:r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01" y="600663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For</a:t>
            </a:r>
            <a:r>
              <a:rPr lang="tr-TR" dirty="0"/>
              <a:t> Döngüsünün Akış Şeması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24716C-E893-0477-75B7-ACEDB93EC034}"/>
              </a:ext>
            </a:extLst>
          </p:cNvPr>
          <p:cNvSpPr/>
          <p:nvPr/>
        </p:nvSpPr>
        <p:spPr>
          <a:xfrm>
            <a:off x="5188997" y="1621367"/>
            <a:ext cx="1322773" cy="994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5" name="Elmas 4">
            <a:extLst>
              <a:ext uri="{FF2B5EF4-FFF2-40B4-BE49-F238E27FC236}">
                <a16:creationId xmlns:a16="http://schemas.microsoft.com/office/drawing/2014/main" id="{32D7AAAD-9257-E6BD-E0AD-F35EA8C3A0CC}"/>
              </a:ext>
            </a:extLst>
          </p:cNvPr>
          <p:cNvSpPr/>
          <p:nvPr/>
        </p:nvSpPr>
        <p:spPr>
          <a:xfrm>
            <a:off x="5157925" y="2958198"/>
            <a:ext cx="1384918" cy="129807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KOŞUL DOĞRU MU?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9F5B7A1-062B-C43D-5C37-03BD9F906E72}"/>
              </a:ext>
            </a:extLst>
          </p:cNvPr>
          <p:cNvSpPr/>
          <p:nvPr/>
        </p:nvSpPr>
        <p:spPr>
          <a:xfrm>
            <a:off x="3151573" y="4256272"/>
            <a:ext cx="1580225" cy="946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Döngü içindeki durumu gerçekleştir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6660EB6-D467-C2CF-4B18-C794FD951FC2}"/>
              </a:ext>
            </a:extLst>
          </p:cNvPr>
          <p:cNvSpPr/>
          <p:nvPr/>
        </p:nvSpPr>
        <p:spPr>
          <a:xfrm>
            <a:off x="3151573" y="5477522"/>
            <a:ext cx="1580225" cy="1012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Değişken arttırma veya azaltma gibi işlemleri içeren 3.parametreyi güncelle</a:t>
            </a:r>
          </a:p>
        </p:txBody>
      </p: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64B14DC9-C954-1B31-153B-7573593F1DE0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3941687" y="3607234"/>
            <a:ext cx="1216239" cy="649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C3CE0D0-1133-A4DA-63F7-A1E61D2CCC10}"/>
              </a:ext>
            </a:extLst>
          </p:cNvPr>
          <p:cNvSpPr txBox="1"/>
          <p:nvPr/>
        </p:nvSpPr>
        <p:spPr>
          <a:xfrm>
            <a:off x="4332304" y="3332026"/>
            <a:ext cx="84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EVET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8F26C5B0-535A-3DC8-8E29-03519432CD86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5850384" y="2615666"/>
            <a:ext cx="0" cy="34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ED56EA9-E780-FBA4-4DE4-F0BE14C3AC9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41686" y="5202314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0FB59457-F6B0-CF63-5521-6DD799DB31AB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4731798" y="4256272"/>
            <a:ext cx="1118586" cy="1727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FC5268B-4054-3C48-AC80-218FE54B669D}"/>
              </a:ext>
            </a:extLst>
          </p:cNvPr>
          <p:cNvSpPr/>
          <p:nvPr/>
        </p:nvSpPr>
        <p:spPr>
          <a:xfrm>
            <a:off x="7442449" y="3235045"/>
            <a:ext cx="1485530" cy="74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Döngüden çık ve sonraki satırlara geç</a:t>
            </a: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E5DB3AD0-BA9C-0665-3E36-FC21E60DD3ED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6542843" y="3606121"/>
            <a:ext cx="899606" cy="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AE481BE5-0B22-B727-4AB8-B178CC71990B}"/>
              </a:ext>
            </a:extLst>
          </p:cNvPr>
          <p:cNvSpPr txBox="1"/>
          <p:nvPr/>
        </p:nvSpPr>
        <p:spPr>
          <a:xfrm>
            <a:off x="6589584" y="333202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HAYIR</a:t>
            </a:r>
          </a:p>
        </p:txBody>
      </p:sp>
    </p:spTree>
    <p:extLst>
      <p:ext uri="{BB962C8B-B14F-4D97-AF65-F5344CB8AC3E}">
        <p14:creationId xmlns:p14="http://schemas.microsoft.com/office/powerpoint/2010/main" val="424027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For</a:t>
            </a:r>
            <a:r>
              <a:rPr lang="tr-TR" dirty="0"/>
              <a:t> Döngüsü Örneği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0-100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sayıları</a:t>
            </a:r>
            <a:r>
              <a:rPr lang="en-US" dirty="0"/>
              <a:t> 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yazdıran</a:t>
            </a:r>
            <a:r>
              <a:rPr lang="en-US" dirty="0"/>
              <a:t> program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A78CFB-00CE-C42B-D289-B14782A9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77" y="2135637"/>
            <a:ext cx="6296090" cy="38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While</a:t>
            </a:r>
            <a:r>
              <a:rPr lang="tr-TR" dirty="0"/>
              <a:t> Döngüsü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3D10FAA-F1BE-0143-7F21-31A82163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35" y="2498041"/>
            <a:ext cx="6299129" cy="3247784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47DA8AC-C44F-D0A1-DC96-0FC17632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954" y="1459864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While </a:t>
            </a:r>
            <a:r>
              <a:rPr lang="en-US" dirty="0" err="1"/>
              <a:t>döngüsü</a:t>
            </a:r>
            <a:r>
              <a:rPr lang="en-US" dirty="0"/>
              <a:t>, For </a:t>
            </a:r>
            <a:r>
              <a:rPr lang="en-US" dirty="0" err="1"/>
              <a:t>döngüsünden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müddetçe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sürer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While</a:t>
            </a:r>
            <a:r>
              <a:rPr lang="tr-TR" dirty="0"/>
              <a:t> Döngüsünün Akış Şeması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D60C7A-9CE9-B5DF-C5C0-81013AA91637}"/>
              </a:ext>
            </a:extLst>
          </p:cNvPr>
          <p:cNvSpPr/>
          <p:nvPr/>
        </p:nvSpPr>
        <p:spPr>
          <a:xfrm>
            <a:off x="5211192" y="2015231"/>
            <a:ext cx="1310936" cy="754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6" name="Elmas 5">
            <a:extLst>
              <a:ext uri="{FF2B5EF4-FFF2-40B4-BE49-F238E27FC236}">
                <a16:creationId xmlns:a16="http://schemas.microsoft.com/office/drawing/2014/main" id="{A6E60565-1FC8-79C8-A896-2E34267220A2}"/>
              </a:ext>
            </a:extLst>
          </p:cNvPr>
          <p:cNvSpPr/>
          <p:nvPr/>
        </p:nvSpPr>
        <p:spPr>
          <a:xfrm>
            <a:off x="5211192" y="3115949"/>
            <a:ext cx="1310936" cy="10019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Koşul doğru mu?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2797E0EF-55C2-B6BB-6F5D-8FA778F48D39}"/>
              </a:ext>
            </a:extLst>
          </p:cNvPr>
          <p:cNvSpPr/>
          <p:nvPr/>
        </p:nvSpPr>
        <p:spPr>
          <a:xfrm>
            <a:off x="3019053" y="4370853"/>
            <a:ext cx="1420427" cy="790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Döngü içindeki durumu gerçekleştir.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D66548C-77E8-54AE-786F-D2B05EAE58DA}"/>
              </a:ext>
            </a:extLst>
          </p:cNvPr>
          <p:cNvSpPr/>
          <p:nvPr/>
        </p:nvSpPr>
        <p:spPr>
          <a:xfrm>
            <a:off x="7122851" y="4370852"/>
            <a:ext cx="1420427" cy="790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50" dirty="0">
                <a:solidFill>
                  <a:schemeClr val="tx1"/>
                </a:solidFill>
              </a:rPr>
              <a:t>Döngüden çık ve sonraki satırlara geç.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A79A25C0-41C2-47E5-D8CD-14D1EF4F837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866660" y="2769833"/>
            <a:ext cx="0" cy="34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0525C397-2719-E8E4-84FD-5D35C0681CD9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3729268" y="3616911"/>
            <a:ext cx="1481925" cy="75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0C73FE5C-E9E2-FE77-857E-4C6A6E999B19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6522128" y="3616911"/>
            <a:ext cx="1310937" cy="753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0E3DE9F9-E332-4960-D0C9-5EEEBF753D9B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5400000" flipH="1" flipV="1">
            <a:off x="4276007" y="3571132"/>
            <a:ext cx="1043911" cy="2137393"/>
          </a:xfrm>
          <a:prstGeom prst="bentConnector3">
            <a:avLst>
              <a:gd name="adj1" fmla="val -21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BA7A14F2-ACCF-63FA-4B39-AF0F2A87227F}"/>
              </a:ext>
            </a:extLst>
          </p:cNvPr>
          <p:cNvSpPr txBox="1"/>
          <p:nvPr/>
        </p:nvSpPr>
        <p:spPr>
          <a:xfrm>
            <a:off x="4190260" y="3358483"/>
            <a:ext cx="102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EVET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92C7150F-9362-944B-1D85-95ECBDA611F8}"/>
              </a:ext>
            </a:extLst>
          </p:cNvPr>
          <p:cNvSpPr txBox="1"/>
          <p:nvPr/>
        </p:nvSpPr>
        <p:spPr>
          <a:xfrm>
            <a:off x="6767796" y="3358482"/>
            <a:ext cx="8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HAYIR</a:t>
            </a:r>
          </a:p>
        </p:txBody>
      </p:sp>
    </p:spTree>
    <p:extLst>
      <p:ext uri="{BB962C8B-B14F-4D97-AF65-F5344CB8AC3E}">
        <p14:creationId xmlns:p14="http://schemas.microsoft.com/office/powerpoint/2010/main" val="6043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While</a:t>
            </a:r>
            <a:r>
              <a:rPr lang="tr-TR" dirty="0"/>
              <a:t> Döngüsü Örneği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1"/>
            <a:ext cx="10424753" cy="49935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0 ile 100 arasındaki tek sayıları yazdıran program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659ECF-A468-EAB7-FBC3-C90AF89C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37" y="2235228"/>
            <a:ext cx="5932877" cy="36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3060</TotalTime>
  <Words>547</Words>
  <Application>Microsoft Office PowerPoint</Application>
  <PresentationFormat>Geniş ekran</PresentationFormat>
  <Paragraphs>95</Paragraphs>
  <Slides>15</Slides>
  <Notes>0</Notes>
  <HiddenSlides>0</HiddenSlides>
  <MMClips>2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Duman</vt:lpstr>
      <vt:lpstr>JAVA’DA DÖNGÜ YAPILARI</vt:lpstr>
      <vt:lpstr>İçindekiler</vt:lpstr>
      <vt:lpstr>Döngü kavramı nedir? </vt:lpstr>
      <vt:lpstr>For Döngüsü</vt:lpstr>
      <vt:lpstr>For Döngüsünün Akış Şeması</vt:lpstr>
      <vt:lpstr>For Döngüsü Örneği</vt:lpstr>
      <vt:lpstr>While Döngüsü</vt:lpstr>
      <vt:lpstr>While Döngüsünün Akış Şeması</vt:lpstr>
      <vt:lpstr>While Döngüsü Örneği</vt:lpstr>
      <vt:lpstr>Do While Döngüsü</vt:lpstr>
      <vt:lpstr>Do While Döngüsünün Akış Şeması</vt:lpstr>
      <vt:lpstr>Do While Döngüsü Örneği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medine burunkaya</cp:lastModifiedBy>
  <cp:revision>38</cp:revision>
  <dcterms:created xsi:type="dcterms:W3CDTF">2020-04-15T07:57:29Z</dcterms:created>
  <dcterms:modified xsi:type="dcterms:W3CDTF">2022-06-01T14:39:40Z</dcterms:modified>
</cp:coreProperties>
</file>