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0"/>
  </p:notesMasterIdLst>
  <p:sldIdLst>
    <p:sldId id="258" r:id="rId2"/>
    <p:sldId id="259" r:id="rId3"/>
    <p:sldId id="260" r:id="rId4"/>
    <p:sldId id="310" r:id="rId5"/>
    <p:sldId id="302" r:id="rId6"/>
    <p:sldId id="312" r:id="rId7"/>
    <p:sldId id="303" r:id="rId8"/>
    <p:sldId id="304" r:id="rId9"/>
    <p:sldId id="318" r:id="rId10"/>
    <p:sldId id="313" r:id="rId11"/>
    <p:sldId id="319" r:id="rId12"/>
    <p:sldId id="314" r:id="rId13"/>
    <p:sldId id="320" r:id="rId14"/>
    <p:sldId id="315" r:id="rId15"/>
    <p:sldId id="316" r:id="rId16"/>
    <p:sldId id="317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C26D-1F1A-4F24-98F4-0E0C85F73F2C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080F-E6F3-4190-B939-6948E84E6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19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6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885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0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01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59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3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92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08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79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7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17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18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4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4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66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02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92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35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62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11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1_Başlıklı Resi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72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9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13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68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82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70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09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7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E97B-C5A1-41DD-B691-B49F287755E4}" type="datetimeFigureOut">
              <a:rPr lang="tr-TR" smtClean="0"/>
              <a:t>4.06.2022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0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53763" y="1743947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JAVADA KÜME KULLANIMI</a:t>
            </a:r>
            <a:endParaRPr sz="4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Hazırlayan                  : </a:t>
            </a: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BERAT CAN KATANALP</a:t>
            </a:r>
          </a:p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b="1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	                     2011404061</a:t>
            </a:r>
            <a:endParaRPr sz="1600" b="1" cap="none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Tarih                            : 01/06/2022</a:t>
            </a:r>
            <a:endParaRPr sz="1600" cap="none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>
                <a:solidFill>
                  <a:schemeClr val="accent3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Nesneye Yönelik Programlama</a:t>
            </a:r>
            <a:endParaRPr sz="1800" b="1" cap="none" dirty="0">
              <a:solidFill>
                <a:schemeClr val="accent3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 dirty="0">
                <a:solidFill>
                  <a:schemeClr val="accent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 dirty="0">
              <a:solidFill>
                <a:schemeClr val="accent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17927" y="132599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EQUALS: </a:t>
            </a:r>
            <a:r>
              <a:rPr lang="nn-NO" sz="1800" dirty="0">
                <a:latin typeface="Arial" panose="020B0604020202020204" pitchFamily="34" charset="0"/>
                <a:cs typeface="Arial" panose="020B0604020202020204" pitchFamily="34" charset="0"/>
              </a:rPr>
              <a:t>Parametre olarak gelen küme ile ana küme aynı elemanlara sahip ise TRUE, değilse FALSE döndürür.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B426DCA-9C63-C416-4819-5392ECD60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992" y="3318570"/>
            <a:ext cx="3624859" cy="16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4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REMOVE: Girilen değer kümede varsa siler.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11067A9-97DC-0DFD-E399-96F351ECA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49" y="2907269"/>
            <a:ext cx="3872302" cy="33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REMOVEALL: Parametre olarak gelen kümedeki tüm elemanları ana kümede bulur ve siler.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8951246-7EB5-16F7-CC1A-D4CE76F8D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53" y="3058076"/>
            <a:ext cx="566816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RETAİNALL: </a:t>
            </a:r>
            <a:r>
              <a:rPr lang="nn-NO" sz="1800" dirty="0">
                <a:latin typeface="Arial" panose="020B0604020202020204" pitchFamily="34" charset="0"/>
                <a:cs typeface="Arial" panose="020B0604020202020204" pitchFamily="34" charset="0"/>
              </a:rPr>
              <a:t>Parametre olarak gelen kümedeki elemanlar dışında kalan tüm elemanları siler.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EFCA4E0-B244-0827-9103-97B3C47E1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39" y="2877311"/>
            <a:ext cx="476316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171700" y="123046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CLEAR(): Kümenin tüm elemanlarını siler.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SİZE():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Kümenin eleman sayısını döndürür.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EF23AC6-C80B-2C63-42C6-013FDD08C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65" y="2120241"/>
            <a:ext cx="3388367" cy="168068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FB2036D-F722-B3B2-0E93-3E52542D1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64" y="4532595"/>
            <a:ext cx="3388367" cy="17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İSEMPTY():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Eğer küme boş ise TRUE, elemanı var ise FALSE döndürür.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D0965A2-BC07-DB98-ABAB-F2594B1C1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5" y="3042540"/>
            <a:ext cx="336279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1311579" y="138947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TOARRAY():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Kümeyi bir </a:t>
            </a:r>
            <a:r>
              <a:rPr lang="tr-TR" b="0" i="0" dirty="0" err="1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Array'e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dönüştürür.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TOSTRİNG():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Kümenin elemanlarını </a:t>
            </a:r>
            <a:r>
              <a:rPr lang="tr-TR" b="0" i="0" dirty="0" err="1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olarak döndürür.</a:t>
            </a:r>
            <a:endParaRPr lang="tr-TR" sz="1800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DF1B351-6C5D-3FEC-B808-D442884D4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95" y="2220729"/>
            <a:ext cx="5266205" cy="16452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AF8EB6F-4BF1-0446-91C7-C1E9CC102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95" y="4861604"/>
            <a:ext cx="460121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Yardımcı Kaynaklar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0" name="Google Shape;530;p45"/>
          <p:cNvSpPr txBox="1">
            <a:spLocks noGrp="1"/>
          </p:cNvSpPr>
          <p:nvPr>
            <p:ph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1. Online Java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Complier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2. w3schools</a:t>
            </a: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Javapoint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Stackovberflow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İlginiz için teşekkürler…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Hazırlayan                  : BERAT CAN KATANALP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b="1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	</a:t>
            </a:r>
            <a:r>
              <a:rPr lang="tr-TR" sz="1600" b="1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                    </a:t>
            </a:r>
            <a:r>
              <a:rPr lang="tr-TR" sz="1600" b="1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2011404061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br>
              <a:rPr lang="tr-TR" sz="1600" b="1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E-posta                       : beratcankatanalp2@gmail.com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Tarih                           : 01/06/2022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Ders Yürütücüsü 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dirty="0">
                <a:solidFill>
                  <a:schemeClr val="accent3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Nesneye Yönelik Programlama</a:t>
            </a:r>
            <a:endParaRPr sz="1800" b="1" dirty="0">
              <a:solidFill>
                <a:schemeClr val="accent3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30748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 dirty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</a:t>
            </a:r>
            <a:r>
              <a:rPr lang="tr-TR" sz="1400" b="1" u="sng" cap="none" dirty="0">
                <a:solidFill>
                  <a:schemeClr val="accent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  <a:hlinkClick r:id="rId4"/>
              </a:rPr>
              <a:t>BMderslerim</a:t>
            </a:r>
            <a:endParaRPr sz="1400" b="1" cap="none" dirty="0">
              <a:solidFill>
                <a:schemeClr val="accent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İÇİNDEKİLER</a:t>
            </a: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0861" b="10861"/>
          <a:stretch>
            <a:fillRect/>
          </a:stretch>
        </p:blipFill>
        <p:spPr>
          <a:xfrm>
            <a:off x="8932256" y="4332903"/>
            <a:ext cx="3007362" cy="1300367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5334892" y="832009"/>
            <a:ext cx="346287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KÜME TÜRLERİ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HASH SET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TREE SET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KÜME METOTLARI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</a:t>
            </a: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ADD(DEĞER)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ADDALL(KÜME)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CONTAİNS(DEĞER)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CONTAİNSALL(KÜME)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EQUALS(KÜME)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REMOVE(DEĞER)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REMOVEALL(KÜME)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RETAİNALL(KÜME)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CLEAR()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SİZE()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İSEMPTY()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TOARRAY()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TOSTRİNG()</a:t>
            </a: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HASH SET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, programlarımızda kullandığımız zaman bizler için depolama görevini üstlenen, karma tablo yapılarından oluşan ve bu tablo üzerinde verilerimizi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yapıda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değerler ile saklayan bir yapıdır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yapısı gereği girilen verileri düzensiz bir şekilde sıralamaya tabi tutar, böylelikle yapının performansını arttırır. Görsel üzerinde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bölümü oluşturmuş olmama rağmen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yapıları verilerin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erişimine izin vermemektedir fakat yapı içerisinde bulunan ilk ve son elemana doğrudan erişim sağlayabiliriz.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069049" y="4700240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HASH SET KULLANIMI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BEB5F12-3350-D376-C3EA-875A8E784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1" y="3322061"/>
            <a:ext cx="381053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5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TREE SET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, verilerin eklenme sırasını korumaz, fakat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yapısındaki doğal sıralamaya göre sıralanır.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nesnesini tanımlarken özel bir karşılaştırıcı kullanabiliriz.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Daha büyük miktardaki bilgileri depolamak için kullanılır. Bu durum verilerin daha hızlı ve kolay bir şekilde erişmemize imkan verir.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37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TREE SET KULLANIMI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8F52EEC-2C47-5321-0CF3-0B6783CAB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40" y="3440097"/>
            <a:ext cx="383911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1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1623671" y="124283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ADD: Kümeye yeni bir değer ekler. (Eğer aynı eleman daha önce kümede bulunuyorsa eklenmez.)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ADDALL: Farklı bir kümede bulunan tüm elemanları ana kümeye ekler.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1F54786-575C-7B5C-8AC5-64C89483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11" y="2276314"/>
            <a:ext cx="2393756" cy="115268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69B2C1C-5DCE-388A-3F41-3DBB37F66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11" y="4219348"/>
            <a:ext cx="460121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4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CONTAİNS: Girilen değer kümede varsa TRUE, yoksa FALSE döndürür.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ACEC932-BD32-3A06-5A39-6520C7CB6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67" y="3372292"/>
            <a:ext cx="3633462" cy="16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CONTAİNSALL: Parametre olarak gelen kümedeki tüm elemanlar ana kümede varsa TRUE döndürür.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8B2F942-B40B-CB17-8A64-CC8084747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8" y="3111512"/>
            <a:ext cx="3471490" cy="31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843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499</Words>
  <Application>Microsoft Office PowerPoint</Application>
  <PresentationFormat>Geniş ekran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Noto Sans Symbols</vt:lpstr>
      <vt:lpstr>Wingdings 3</vt:lpstr>
      <vt:lpstr>Duman</vt:lpstr>
      <vt:lpstr>JAVADA KÜME KULLANIMI</vt:lpstr>
      <vt:lpstr>İÇİNDEKİLER</vt:lpstr>
      <vt:lpstr>KÜME TÜRLERİ</vt:lpstr>
      <vt:lpstr>KÜME TÜRLERİ</vt:lpstr>
      <vt:lpstr>KÜME TÜRLERİ</vt:lpstr>
      <vt:lpstr>KÜME TÜRLERİ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Yardımcı Kaynaklar</vt:lpstr>
      <vt:lpstr>İlginiz için teşekkürler…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egemen sahin</dc:creator>
  <cp:lastModifiedBy>samed almacı</cp:lastModifiedBy>
  <cp:revision>7</cp:revision>
  <dcterms:created xsi:type="dcterms:W3CDTF">2022-06-01T17:25:30Z</dcterms:created>
  <dcterms:modified xsi:type="dcterms:W3CDTF">2022-06-03T21:56:00Z</dcterms:modified>
</cp:coreProperties>
</file>