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21"/>
  </p:notesMasterIdLst>
  <p:sldIdLst>
    <p:sldId id="258" r:id="rId5"/>
    <p:sldId id="259" r:id="rId6"/>
    <p:sldId id="303" r:id="rId7"/>
    <p:sldId id="304" r:id="rId8"/>
    <p:sldId id="305" r:id="rId9"/>
    <p:sldId id="260" r:id="rId10"/>
    <p:sldId id="261" r:id="rId11"/>
    <p:sldId id="317" r:id="rId12"/>
    <p:sldId id="300" r:id="rId13"/>
    <p:sldId id="318" r:id="rId14"/>
    <p:sldId id="262" r:id="rId15"/>
    <p:sldId id="306" r:id="rId16"/>
    <p:sldId id="320" r:id="rId17"/>
    <p:sldId id="319" r:id="rId18"/>
    <p:sldId id="316" r:id="rId19"/>
    <p:sldId id="301" r:id="rId20"/>
  </p:sldIdLst>
  <p:sldSz cx="12192000" cy="6858000"/>
  <p:notesSz cx="6858000" cy="9144000"/>
  <p:embeddedFontLst>
    <p:embeddedFont>
      <p:font typeface="Calibri" panose="020F0502020204030204" pitchFamily="34" charset="0"/>
      <p:regular r:id="rId22"/>
      <p:bold r:id="rId23"/>
      <p:italic r:id="rId24"/>
      <p:boldItalic r:id="rId25"/>
    </p:embeddedFont>
    <p:embeddedFont>
      <p:font typeface="Century Gothic" panose="020B0502020202020204" pitchFamily="34" charset="0"/>
      <p:regular r:id="rId26"/>
      <p:bold r:id="rId27"/>
      <p:italic r:id="rId28"/>
      <p:boldItalic r:id="rId29"/>
    </p:embeddedFont>
    <p:embeddedFont>
      <p:font typeface="PT Sans" panose="020B0503020203020204" pitchFamily="34" charset="-94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1A1C6"/>
    <a:srgbClr val="168C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6207E43-FEBF-4694-B0E8-32E85C2A11D7}" v="10" dt="2022-05-31T23:21:48.93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Orta Stil 2 - Vurgu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Orta Sti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Orta Stil 2 - Vurgu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Orta Stil 2 - Vurgu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Orta Stil 2 - Vurgu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Orta Stil 2 - Vurgu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8603FDC-E32A-4AB5-989C-0864C3EAD2B8}" styleName="Tema Uygulanmış Stil 2 - Vurgu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03447BB-5D67-496B-8E87-E561075AD55C}" styleName="Koyu Stil 1 - Vurgu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5.fntdata"/><Relationship Id="rId39" Type="http://schemas.microsoft.com/office/2015/10/relationships/revisionInfo" Target="revisionInfo.xml"/><Relationship Id="rId21" Type="http://schemas.openxmlformats.org/officeDocument/2006/relationships/notesMaster" Target="notesMasters/notesMaster1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38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font" Target="fonts/font8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10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san Oren" userId="acd736bc4e8a83fb" providerId="LiveId" clId="{46207E43-FEBF-4694-B0E8-32E85C2A11D7}"/>
    <pc:docChg chg="undo redo custSel addSld delSld modSld sldOrd">
      <pc:chgData name="Hasan Oren" userId="acd736bc4e8a83fb" providerId="LiveId" clId="{46207E43-FEBF-4694-B0E8-32E85C2A11D7}" dt="2022-06-02T23:31:53.634" v="784" actId="20577"/>
      <pc:docMkLst>
        <pc:docMk/>
      </pc:docMkLst>
      <pc:sldChg chg="modSp mod">
        <pc:chgData name="Hasan Oren" userId="acd736bc4e8a83fb" providerId="LiveId" clId="{46207E43-FEBF-4694-B0E8-32E85C2A11D7}" dt="2022-06-02T23:31:53.634" v="784" actId="20577"/>
        <pc:sldMkLst>
          <pc:docMk/>
          <pc:sldMk cId="0" sldId="258"/>
        </pc:sldMkLst>
        <pc:spChg chg="mod">
          <ac:chgData name="Hasan Oren" userId="acd736bc4e8a83fb" providerId="LiveId" clId="{46207E43-FEBF-4694-B0E8-32E85C2A11D7}" dt="2022-06-02T23:31:53.634" v="784" actId="20577"/>
          <ac:spMkLst>
            <pc:docMk/>
            <pc:sldMk cId="0" sldId="258"/>
            <ac:spMk id="193" creationId="{00000000-0000-0000-0000-000000000000}"/>
          </ac:spMkLst>
        </pc:spChg>
      </pc:sldChg>
      <pc:sldChg chg="modSp mod">
        <pc:chgData name="Hasan Oren" userId="acd736bc4e8a83fb" providerId="LiveId" clId="{46207E43-FEBF-4694-B0E8-32E85C2A11D7}" dt="2022-05-31T23:49:37.418" v="781" actId="20577"/>
        <pc:sldMkLst>
          <pc:docMk/>
          <pc:sldMk cId="0" sldId="259"/>
        </pc:sldMkLst>
        <pc:spChg chg="mod">
          <ac:chgData name="Hasan Oren" userId="acd736bc4e8a83fb" providerId="LiveId" clId="{46207E43-FEBF-4694-B0E8-32E85C2A11D7}" dt="2022-05-31T23:49:37.418" v="781" actId="20577"/>
          <ac:spMkLst>
            <pc:docMk/>
            <pc:sldMk cId="0" sldId="259"/>
            <ac:spMk id="207" creationId="{00000000-0000-0000-0000-000000000000}"/>
          </ac:spMkLst>
        </pc:spChg>
      </pc:sldChg>
      <pc:sldChg chg="delSp modSp mod ord">
        <pc:chgData name="Hasan Oren" userId="acd736bc4e8a83fb" providerId="LiveId" clId="{46207E43-FEBF-4694-B0E8-32E85C2A11D7}" dt="2022-05-31T23:13:33.827" v="730"/>
        <pc:sldMkLst>
          <pc:docMk/>
          <pc:sldMk cId="0" sldId="260"/>
        </pc:sldMkLst>
        <pc:spChg chg="mod">
          <ac:chgData name="Hasan Oren" userId="acd736bc4e8a83fb" providerId="LiveId" clId="{46207E43-FEBF-4694-B0E8-32E85C2A11D7}" dt="2022-05-31T22:31:17.691" v="524" actId="20577"/>
          <ac:spMkLst>
            <pc:docMk/>
            <pc:sldMk cId="0" sldId="260"/>
            <ac:spMk id="212" creationId="{00000000-0000-0000-0000-000000000000}"/>
          </ac:spMkLst>
        </pc:spChg>
        <pc:spChg chg="mod">
          <ac:chgData name="Hasan Oren" userId="acd736bc4e8a83fb" providerId="LiveId" clId="{46207E43-FEBF-4694-B0E8-32E85C2A11D7}" dt="2022-05-31T22:38:12.910" v="567"/>
          <ac:spMkLst>
            <pc:docMk/>
            <pc:sldMk cId="0" sldId="260"/>
            <ac:spMk id="215" creationId="{00000000-0000-0000-0000-000000000000}"/>
          </ac:spMkLst>
        </pc:spChg>
        <pc:picChg chg="del">
          <ac:chgData name="Hasan Oren" userId="acd736bc4e8a83fb" providerId="LiveId" clId="{46207E43-FEBF-4694-B0E8-32E85C2A11D7}" dt="2022-05-31T21:55:57.912" v="258" actId="21"/>
          <ac:picMkLst>
            <pc:docMk/>
            <pc:sldMk cId="0" sldId="260"/>
            <ac:picMk id="3" creationId="{63E2D28F-EBC7-26CA-6A0D-932C8293B28E}"/>
          </ac:picMkLst>
        </pc:picChg>
      </pc:sldChg>
      <pc:sldChg chg="addSp delSp modSp mod ord">
        <pc:chgData name="Hasan Oren" userId="acd736bc4e8a83fb" providerId="LiveId" clId="{46207E43-FEBF-4694-B0E8-32E85C2A11D7}" dt="2022-05-31T22:43:45.944" v="618"/>
        <pc:sldMkLst>
          <pc:docMk/>
          <pc:sldMk cId="0" sldId="261"/>
        </pc:sldMkLst>
        <pc:spChg chg="mod">
          <ac:chgData name="Hasan Oren" userId="acd736bc4e8a83fb" providerId="LiveId" clId="{46207E43-FEBF-4694-B0E8-32E85C2A11D7}" dt="2022-05-31T21:55:05.786" v="257" actId="20577"/>
          <ac:spMkLst>
            <pc:docMk/>
            <pc:sldMk cId="0" sldId="261"/>
            <ac:spMk id="221" creationId="{00000000-0000-0000-0000-000000000000}"/>
          </ac:spMkLst>
        </pc:spChg>
        <pc:spChg chg="mod">
          <ac:chgData name="Hasan Oren" userId="acd736bc4e8a83fb" providerId="LiveId" clId="{46207E43-FEBF-4694-B0E8-32E85C2A11D7}" dt="2022-05-31T22:42:25.835" v="616" actId="20577"/>
          <ac:spMkLst>
            <pc:docMk/>
            <pc:sldMk cId="0" sldId="261"/>
            <ac:spMk id="223" creationId="{00000000-0000-0000-0000-000000000000}"/>
          </ac:spMkLst>
        </pc:spChg>
        <pc:picChg chg="del">
          <ac:chgData name="Hasan Oren" userId="acd736bc4e8a83fb" providerId="LiveId" clId="{46207E43-FEBF-4694-B0E8-32E85C2A11D7}" dt="2022-05-31T21:56:16.180" v="261" actId="478"/>
          <ac:picMkLst>
            <pc:docMk/>
            <pc:sldMk cId="0" sldId="261"/>
            <ac:picMk id="3" creationId="{6CF2A981-D18D-9D25-7713-333A0D62B526}"/>
          </ac:picMkLst>
        </pc:picChg>
        <pc:picChg chg="add mod">
          <ac:chgData name="Hasan Oren" userId="acd736bc4e8a83fb" providerId="LiveId" clId="{46207E43-FEBF-4694-B0E8-32E85C2A11D7}" dt="2022-05-31T21:56:20.035" v="262" actId="1076"/>
          <ac:picMkLst>
            <pc:docMk/>
            <pc:sldMk cId="0" sldId="261"/>
            <ac:picMk id="6" creationId="{42BD8667-F6F8-511D-A104-9BA5E3EBC037}"/>
          </ac:picMkLst>
        </pc:picChg>
      </pc:sldChg>
      <pc:sldChg chg="addSp delSp modSp mod ord">
        <pc:chgData name="Hasan Oren" userId="acd736bc4e8a83fb" providerId="LiveId" clId="{46207E43-FEBF-4694-B0E8-32E85C2A11D7}" dt="2022-05-31T23:13:50.582" v="732"/>
        <pc:sldMkLst>
          <pc:docMk/>
          <pc:sldMk cId="0" sldId="262"/>
        </pc:sldMkLst>
        <pc:spChg chg="mod">
          <ac:chgData name="Hasan Oren" userId="acd736bc4e8a83fb" providerId="LiveId" clId="{46207E43-FEBF-4694-B0E8-32E85C2A11D7}" dt="2022-05-31T22:46:13.746" v="629" actId="20577"/>
          <ac:spMkLst>
            <pc:docMk/>
            <pc:sldMk cId="0" sldId="262"/>
            <ac:spMk id="231" creationId="{00000000-0000-0000-0000-000000000000}"/>
          </ac:spMkLst>
        </pc:spChg>
        <pc:picChg chg="del">
          <ac:chgData name="Hasan Oren" userId="acd736bc4e8a83fb" providerId="LiveId" clId="{46207E43-FEBF-4694-B0E8-32E85C2A11D7}" dt="2022-05-31T22:06:32.722" v="400" actId="478"/>
          <ac:picMkLst>
            <pc:docMk/>
            <pc:sldMk cId="0" sldId="262"/>
            <ac:picMk id="3" creationId="{526ECFFB-604C-61C9-7749-3C4285877DF3}"/>
          </ac:picMkLst>
        </pc:picChg>
        <pc:picChg chg="add mod">
          <ac:chgData name="Hasan Oren" userId="acd736bc4e8a83fb" providerId="LiveId" clId="{46207E43-FEBF-4694-B0E8-32E85C2A11D7}" dt="2022-05-31T22:06:36.536" v="401"/>
          <ac:picMkLst>
            <pc:docMk/>
            <pc:sldMk cId="0" sldId="262"/>
            <ac:picMk id="6" creationId="{199A19F6-ACD1-34C0-AC0F-A6E28E5CC044}"/>
          </ac:picMkLst>
        </pc:picChg>
      </pc:sldChg>
      <pc:sldChg chg="modSp mod ord">
        <pc:chgData name="Hasan Oren" userId="acd736bc4e8a83fb" providerId="LiveId" clId="{46207E43-FEBF-4694-B0E8-32E85C2A11D7}" dt="2022-05-31T23:03:53.466" v="670"/>
        <pc:sldMkLst>
          <pc:docMk/>
          <pc:sldMk cId="0" sldId="300"/>
        </pc:sldMkLst>
        <pc:spChg chg="mod">
          <ac:chgData name="Hasan Oren" userId="acd736bc4e8a83fb" providerId="LiveId" clId="{46207E43-FEBF-4694-B0E8-32E85C2A11D7}" dt="2022-05-31T22:04:24.642" v="329" actId="20577"/>
          <ac:spMkLst>
            <pc:docMk/>
            <pc:sldMk cId="0" sldId="300"/>
            <ac:spMk id="529" creationId="{00000000-0000-0000-0000-000000000000}"/>
          </ac:spMkLst>
        </pc:spChg>
        <pc:spChg chg="mod">
          <ac:chgData name="Hasan Oren" userId="acd736bc4e8a83fb" providerId="LiveId" clId="{46207E43-FEBF-4694-B0E8-32E85C2A11D7}" dt="2022-05-31T22:47:19.900" v="633" actId="20577"/>
          <ac:spMkLst>
            <pc:docMk/>
            <pc:sldMk cId="0" sldId="300"/>
            <ac:spMk id="530" creationId="{00000000-0000-0000-0000-000000000000}"/>
          </ac:spMkLst>
        </pc:spChg>
      </pc:sldChg>
      <pc:sldChg chg="modSp mod">
        <pc:chgData name="Hasan Oren" userId="acd736bc4e8a83fb" providerId="LiveId" clId="{46207E43-FEBF-4694-B0E8-32E85C2A11D7}" dt="2022-05-31T22:07:55.546" v="493" actId="20577"/>
        <pc:sldMkLst>
          <pc:docMk/>
          <pc:sldMk cId="0" sldId="301"/>
        </pc:sldMkLst>
        <pc:spChg chg="mod">
          <ac:chgData name="Hasan Oren" userId="acd736bc4e8a83fb" providerId="LiveId" clId="{46207E43-FEBF-4694-B0E8-32E85C2A11D7}" dt="2022-05-31T22:07:55.546" v="493" actId="20577"/>
          <ac:spMkLst>
            <pc:docMk/>
            <pc:sldMk cId="0" sldId="301"/>
            <ac:spMk id="541" creationId="{00000000-0000-0000-0000-000000000000}"/>
          </ac:spMkLst>
        </pc:spChg>
      </pc:sldChg>
      <pc:sldChg chg="modSp mod ord">
        <pc:chgData name="Hasan Oren" userId="acd736bc4e8a83fb" providerId="LiveId" clId="{46207E43-FEBF-4694-B0E8-32E85C2A11D7}" dt="2022-05-31T23:53:49.879" v="782" actId="20577"/>
        <pc:sldMkLst>
          <pc:docMk/>
          <pc:sldMk cId="3924664151" sldId="303"/>
        </pc:sldMkLst>
        <pc:spChg chg="mod">
          <ac:chgData name="Hasan Oren" userId="acd736bc4e8a83fb" providerId="LiveId" clId="{46207E43-FEBF-4694-B0E8-32E85C2A11D7}" dt="2022-05-31T23:53:49.879" v="782" actId="20577"/>
          <ac:spMkLst>
            <pc:docMk/>
            <pc:sldMk cId="3924664151" sldId="303"/>
            <ac:spMk id="530" creationId="{00000000-0000-0000-0000-000000000000}"/>
          </ac:spMkLst>
        </pc:spChg>
      </pc:sldChg>
      <pc:sldChg chg="modSp mod ord">
        <pc:chgData name="Hasan Oren" userId="acd736bc4e8a83fb" providerId="LiveId" clId="{46207E43-FEBF-4694-B0E8-32E85C2A11D7}" dt="2022-05-31T23:25:24.890" v="764" actId="20577"/>
        <pc:sldMkLst>
          <pc:docMk/>
          <pc:sldMk cId="1482807508" sldId="304"/>
        </pc:sldMkLst>
        <pc:spChg chg="mod">
          <ac:chgData name="Hasan Oren" userId="acd736bc4e8a83fb" providerId="LiveId" clId="{46207E43-FEBF-4694-B0E8-32E85C2A11D7}" dt="2022-05-31T23:25:24.890" v="764" actId="20577"/>
          <ac:spMkLst>
            <pc:docMk/>
            <pc:sldMk cId="1482807508" sldId="304"/>
            <ac:spMk id="530" creationId="{00000000-0000-0000-0000-000000000000}"/>
          </ac:spMkLst>
        </pc:spChg>
        <pc:picChg chg="mod">
          <ac:chgData name="Hasan Oren" userId="acd736bc4e8a83fb" providerId="LiveId" clId="{46207E43-FEBF-4694-B0E8-32E85C2A11D7}" dt="2022-05-31T22:53:31.179" v="665" actId="1076"/>
          <ac:picMkLst>
            <pc:docMk/>
            <pc:sldMk cId="1482807508" sldId="304"/>
            <ac:picMk id="5" creationId="{59CF05CF-0A61-31E4-FE51-F23DE5E792EC}"/>
          </ac:picMkLst>
        </pc:picChg>
      </pc:sldChg>
      <pc:sldChg chg="modSp mod ord">
        <pc:chgData name="Hasan Oren" userId="acd736bc4e8a83fb" providerId="LiveId" clId="{46207E43-FEBF-4694-B0E8-32E85C2A11D7}" dt="2022-05-31T23:21:41.571" v="742"/>
        <pc:sldMkLst>
          <pc:docMk/>
          <pc:sldMk cId="2116074419" sldId="305"/>
        </pc:sldMkLst>
        <pc:spChg chg="mod">
          <ac:chgData name="Hasan Oren" userId="acd736bc4e8a83fb" providerId="LiveId" clId="{46207E43-FEBF-4694-B0E8-32E85C2A11D7}" dt="2022-05-31T23:02:38.626" v="668" actId="20577"/>
          <ac:spMkLst>
            <pc:docMk/>
            <pc:sldMk cId="2116074419" sldId="305"/>
            <ac:spMk id="530" creationId="{00000000-0000-0000-0000-000000000000}"/>
          </ac:spMkLst>
        </pc:spChg>
      </pc:sldChg>
      <pc:sldChg chg="modSp mod">
        <pc:chgData name="Hasan Oren" userId="acd736bc4e8a83fb" providerId="LiveId" clId="{46207E43-FEBF-4694-B0E8-32E85C2A11D7}" dt="2022-05-31T23:07:22.306" v="710" actId="20577"/>
        <pc:sldMkLst>
          <pc:docMk/>
          <pc:sldMk cId="276156615" sldId="306"/>
        </pc:sldMkLst>
        <pc:spChg chg="mod">
          <ac:chgData name="Hasan Oren" userId="acd736bc4e8a83fb" providerId="LiveId" clId="{46207E43-FEBF-4694-B0E8-32E85C2A11D7}" dt="2022-05-31T22:04:45.131" v="344" actId="20577"/>
          <ac:spMkLst>
            <pc:docMk/>
            <pc:sldMk cId="276156615" sldId="306"/>
            <ac:spMk id="529" creationId="{00000000-0000-0000-0000-000000000000}"/>
          </ac:spMkLst>
        </pc:spChg>
        <pc:spChg chg="mod">
          <ac:chgData name="Hasan Oren" userId="acd736bc4e8a83fb" providerId="LiveId" clId="{46207E43-FEBF-4694-B0E8-32E85C2A11D7}" dt="2022-05-31T23:07:22.306" v="710" actId="20577"/>
          <ac:spMkLst>
            <pc:docMk/>
            <pc:sldMk cId="276156615" sldId="306"/>
            <ac:spMk id="530" creationId="{00000000-0000-0000-0000-000000000000}"/>
          </ac:spMkLst>
        </pc:spChg>
      </pc:sldChg>
      <pc:sldChg chg="del">
        <pc:chgData name="Hasan Oren" userId="acd736bc4e8a83fb" providerId="LiveId" clId="{46207E43-FEBF-4694-B0E8-32E85C2A11D7}" dt="2022-05-31T21:46:37.881" v="61" actId="47"/>
        <pc:sldMkLst>
          <pc:docMk/>
          <pc:sldMk cId="4196107313" sldId="307"/>
        </pc:sldMkLst>
      </pc:sldChg>
      <pc:sldChg chg="del">
        <pc:chgData name="Hasan Oren" userId="acd736bc4e8a83fb" providerId="LiveId" clId="{46207E43-FEBF-4694-B0E8-32E85C2A11D7}" dt="2022-05-31T21:46:41.455" v="62" actId="47"/>
        <pc:sldMkLst>
          <pc:docMk/>
          <pc:sldMk cId="219043507" sldId="308"/>
        </pc:sldMkLst>
      </pc:sldChg>
      <pc:sldChg chg="del">
        <pc:chgData name="Hasan Oren" userId="acd736bc4e8a83fb" providerId="LiveId" clId="{46207E43-FEBF-4694-B0E8-32E85C2A11D7}" dt="2022-05-31T21:46:43.466" v="63" actId="47"/>
        <pc:sldMkLst>
          <pc:docMk/>
          <pc:sldMk cId="2762125216" sldId="309"/>
        </pc:sldMkLst>
      </pc:sldChg>
      <pc:sldChg chg="del">
        <pc:chgData name="Hasan Oren" userId="acd736bc4e8a83fb" providerId="LiveId" clId="{46207E43-FEBF-4694-B0E8-32E85C2A11D7}" dt="2022-05-31T21:46:44.621" v="64" actId="47"/>
        <pc:sldMkLst>
          <pc:docMk/>
          <pc:sldMk cId="2086906770" sldId="310"/>
        </pc:sldMkLst>
      </pc:sldChg>
      <pc:sldChg chg="del">
        <pc:chgData name="Hasan Oren" userId="acd736bc4e8a83fb" providerId="LiveId" clId="{46207E43-FEBF-4694-B0E8-32E85C2A11D7}" dt="2022-05-31T21:46:46.206" v="65" actId="47"/>
        <pc:sldMkLst>
          <pc:docMk/>
          <pc:sldMk cId="2255258205" sldId="311"/>
        </pc:sldMkLst>
      </pc:sldChg>
      <pc:sldChg chg="del">
        <pc:chgData name="Hasan Oren" userId="acd736bc4e8a83fb" providerId="LiveId" clId="{46207E43-FEBF-4694-B0E8-32E85C2A11D7}" dt="2022-05-31T21:46:49.768" v="67" actId="47"/>
        <pc:sldMkLst>
          <pc:docMk/>
          <pc:sldMk cId="2534109984" sldId="312"/>
        </pc:sldMkLst>
      </pc:sldChg>
      <pc:sldChg chg="del">
        <pc:chgData name="Hasan Oren" userId="acd736bc4e8a83fb" providerId="LiveId" clId="{46207E43-FEBF-4694-B0E8-32E85C2A11D7}" dt="2022-05-31T21:46:47.448" v="66" actId="47"/>
        <pc:sldMkLst>
          <pc:docMk/>
          <pc:sldMk cId="309634566" sldId="313"/>
        </pc:sldMkLst>
      </pc:sldChg>
      <pc:sldChg chg="del">
        <pc:chgData name="Hasan Oren" userId="acd736bc4e8a83fb" providerId="LiveId" clId="{46207E43-FEBF-4694-B0E8-32E85C2A11D7}" dt="2022-05-31T21:46:51.016" v="68" actId="47"/>
        <pc:sldMkLst>
          <pc:docMk/>
          <pc:sldMk cId="433729709" sldId="314"/>
        </pc:sldMkLst>
      </pc:sldChg>
      <pc:sldChg chg="del">
        <pc:chgData name="Hasan Oren" userId="acd736bc4e8a83fb" providerId="LiveId" clId="{46207E43-FEBF-4694-B0E8-32E85C2A11D7}" dt="2022-05-31T21:46:52.271" v="69" actId="47"/>
        <pc:sldMkLst>
          <pc:docMk/>
          <pc:sldMk cId="1789079375" sldId="315"/>
        </pc:sldMkLst>
      </pc:sldChg>
      <pc:sldChg chg="modSp mod">
        <pc:chgData name="Hasan Oren" userId="acd736bc4e8a83fb" providerId="LiveId" clId="{46207E43-FEBF-4694-B0E8-32E85C2A11D7}" dt="2022-05-31T21:50:47.387" v="120" actId="20577"/>
        <pc:sldMkLst>
          <pc:docMk/>
          <pc:sldMk cId="891628280" sldId="316"/>
        </pc:sldMkLst>
        <pc:spChg chg="mod">
          <ac:chgData name="Hasan Oren" userId="acd736bc4e8a83fb" providerId="LiveId" clId="{46207E43-FEBF-4694-B0E8-32E85C2A11D7}" dt="2022-05-31T21:50:47.387" v="120" actId="20577"/>
          <ac:spMkLst>
            <pc:docMk/>
            <pc:sldMk cId="891628280" sldId="316"/>
            <ac:spMk id="207" creationId="{00000000-0000-0000-0000-000000000000}"/>
          </ac:spMkLst>
        </pc:spChg>
      </pc:sldChg>
      <pc:sldChg chg="addSp modSp mod">
        <pc:chgData name="Hasan Oren" userId="acd736bc4e8a83fb" providerId="LiveId" clId="{46207E43-FEBF-4694-B0E8-32E85C2A11D7}" dt="2022-05-31T22:39:08.034" v="573" actId="20577"/>
        <pc:sldMkLst>
          <pc:docMk/>
          <pc:sldMk cId="2704947806" sldId="317"/>
        </pc:sldMkLst>
        <pc:spChg chg="mod">
          <ac:chgData name="Hasan Oren" userId="acd736bc4e8a83fb" providerId="LiveId" clId="{46207E43-FEBF-4694-B0E8-32E85C2A11D7}" dt="2022-05-31T21:53:23.737" v="244" actId="20577"/>
          <ac:spMkLst>
            <pc:docMk/>
            <pc:sldMk cId="2704947806" sldId="317"/>
            <ac:spMk id="2" creationId="{8EEF0AD3-23B0-E03E-61C8-3B1E06868ACC}"/>
          </ac:spMkLst>
        </pc:spChg>
        <pc:spChg chg="mod">
          <ac:chgData name="Hasan Oren" userId="acd736bc4e8a83fb" providerId="LiveId" clId="{46207E43-FEBF-4694-B0E8-32E85C2A11D7}" dt="2022-05-31T22:39:08.034" v="573" actId="20577"/>
          <ac:spMkLst>
            <pc:docMk/>
            <pc:sldMk cId="2704947806" sldId="317"/>
            <ac:spMk id="3" creationId="{6A9B4479-3CFD-0592-BF4D-1C7F452A0B9D}"/>
          </ac:spMkLst>
        </pc:spChg>
        <pc:picChg chg="add mod">
          <ac:chgData name="Hasan Oren" userId="acd736bc4e8a83fb" providerId="LiveId" clId="{46207E43-FEBF-4694-B0E8-32E85C2A11D7}" dt="2022-05-31T21:58:48.965" v="263"/>
          <ac:picMkLst>
            <pc:docMk/>
            <pc:sldMk cId="2704947806" sldId="317"/>
            <ac:picMk id="5" creationId="{5798EB16-9F20-8691-4981-830E6AD1F590}"/>
          </ac:picMkLst>
        </pc:picChg>
      </pc:sldChg>
      <pc:sldChg chg="addSp modSp mod ord">
        <pc:chgData name="Hasan Oren" userId="acd736bc4e8a83fb" providerId="LiveId" clId="{46207E43-FEBF-4694-B0E8-32E85C2A11D7}" dt="2022-05-31T23:30:31.005" v="780" actId="20577"/>
        <pc:sldMkLst>
          <pc:docMk/>
          <pc:sldMk cId="1181703910" sldId="318"/>
        </pc:sldMkLst>
        <pc:spChg chg="mod">
          <ac:chgData name="Hasan Oren" userId="acd736bc4e8a83fb" providerId="LiveId" clId="{46207E43-FEBF-4694-B0E8-32E85C2A11D7}" dt="2022-05-31T23:30:31.005" v="780" actId="20577"/>
          <ac:spMkLst>
            <pc:docMk/>
            <pc:sldMk cId="1181703910" sldId="318"/>
            <ac:spMk id="2" creationId="{6F589BE6-8CAE-99D3-4161-5E2B7DFCC5D4}"/>
          </ac:spMkLst>
        </pc:spChg>
        <pc:spChg chg="mod">
          <ac:chgData name="Hasan Oren" userId="acd736bc4e8a83fb" providerId="LiveId" clId="{46207E43-FEBF-4694-B0E8-32E85C2A11D7}" dt="2022-05-31T22:49:59.266" v="644" actId="20577"/>
          <ac:spMkLst>
            <pc:docMk/>
            <pc:sldMk cId="1181703910" sldId="318"/>
            <ac:spMk id="3" creationId="{B0679EC1-01ED-1D42-151D-433A58D32557}"/>
          </ac:spMkLst>
        </pc:spChg>
        <pc:picChg chg="add mod">
          <ac:chgData name="Hasan Oren" userId="acd736bc4e8a83fb" providerId="LiveId" clId="{46207E43-FEBF-4694-B0E8-32E85C2A11D7}" dt="2022-05-31T22:06:25.417" v="399"/>
          <ac:picMkLst>
            <pc:docMk/>
            <pc:sldMk cId="1181703910" sldId="318"/>
            <ac:picMk id="5" creationId="{A9601943-AB6A-9611-21D4-71A1631BF916}"/>
          </ac:picMkLst>
        </pc:picChg>
      </pc:sldChg>
      <pc:sldChg chg="addSp delSp modSp new mod">
        <pc:chgData name="Hasan Oren" userId="acd736bc4e8a83fb" providerId="LiveId" clId="{46207E43-FEBF-4694-B0E8-32E85C2A11D7}" dt="2022-05-31T22:11:12.404" v="500" actId="1076"/>
        <pc:sldMkLst>
          <pc:docMk/>
          <pc:sldMk cId="2909036621" sldId="319"/>
        </pc:sldMkLst>
        <pc:spChg chg="mod">
          <ac:chgData name="Hasan Oren" userId="acd736bc4e8a83fb" providerId="LiveId" clId="{46207E43-FEBF-4694-B0E8-32E85C2A11D7}" dt="2022-05-31T22:04:51.443" v="345" actId="113"/>
          <ac:spMkLst>
            <pc:docMk/>
            <pc:sldMk cId="2909036621" sldId="319"/>
            <ac:spMk id="2" creationId="{FBD89D61-4537-9DFB-F63E-B17ACD3E804A}"/>
          </ac:spMkLst>
        </pc:spChg>
        <pc:spChg chg="mod">
          <ac:chgData name="Hasan Oren" userId="acd736bc4e8a83fb" providerId="LiveId" clId="{46207E43-FEBF-4694-B0E8-32E85C2A11D7}" dt="2022-05-31T21:49:35.676" v="111" actId="14100"/>
          <ac:spMkLst>
            <pc:docMk/>
            <pc:sldMk cId="2909036621" sldId="319"/>
            <ac:spMk id="3" creationId="{4C5E5FF0-977D-CE85-3335-83C81BFA02C0}"/>
          </ac:spMkLst>
        </pc:spChg>
        <pc:picChg chg="add mod">
          <ac:chgData name="Hasan Oren" userId="acd736bc4e8a83fb" providerId="LiveId" clId="{46207E43-FEBF-4694-B0E8-32E85C2A11D7}" dt="2022-05-31T22:06:53.009" v="403" actId="1076"/>
          <ac:picMkLst>
            <pc:docMk/>
            <pc:sldMk cId="2909036621" sldId="319"/>
            <ac:picMk id="6" creationId="{7187096B-F269-33D9-AC1A-B154C452EABA}"/>
          </ac:picMkLst>
        </pc:picChg>
        <pc:picChg chg="add del mod">
          <ac:chgData name="Hasan Oren" userId="acd736bc4e8a83fb" providerId="LiveId" clId="{46207E43-FEBF-4694-B0E8-32E85C2A11D7}" dt="2022-05-31T22:10:51.548" v="497" actId="478"/>
          <ac:picMkLst>
            <pc:docMk/>
            <pc:sldMk cId="2909036621" sldId="319"/>
            <ac:picMk id="7" creationId="{FC618488-8FED-73EF-6501-70CCAA230AAE}"/>
          </ac:picMkLst>
        </pc:picChg>
        <pc:picChg chg="add mod">
          <ac:chgData name="Hasan Oren" userId="acd736bc4e8a83fb" providerId="LiveId" clId="{46207E43-FEBF-4694-B0E8-32E85C2A11D7}" dt="2022-05-31T22:11:12.404" v="500" actId="1076"/>
          <ac:picMkLst>
            <pc:docMk/>
            <pc:sldMk cId="2909036621" sldId="319"/>
            <ac:picMk id="9" creationId="{D749F278-DF9A-3809-D771-24FB3D398DAE}"/>
          </ac:picMkLst>
        </pc:picChg>
      </pc:sldChg>
      <pc:sldChg chg="modSp new mod">
        <pc:chgData name="Hasan Oren" userId="acd736bc4e8a83fb" providerId="LiveId" clId="{46207E43-FEBF-4694-B0E8-32E85C2A11D7}" dt="2022-05-31T23:12:01.742" v="723" actId="20577"/>
        <pc:sldMkLst>
          <pc:docMk/>
          <pc:sldMk cId="3067776978" sldId="320"/>
        </pc:sldMkLst>
        <pc:spChg chg="mod">
          <ac:chgData name="Hasan Oren" userId="acd736bc4e8a83fb" providerId="LiveId" clId="{46207E43-FEBF-4694-B0E8-32E85C2A11D7}" dt="2022-05-31T23:10:20.374" v="715" actId="20577"/>
          <ac:spMkLst>
            <pc:docMk/>
            <pc:sldMk cId="3067776978" sldId="320"/>
            <ac:spMk id="2" creationId="{A46460F5-7175-CED4-93E2-EB95D95EC318}"/>
          </ac:spMkLst>
        </pc:spChg>
        <pc:spChg chg="mod">
          <ac:chgData name="Hasan Oren" userId="acd736bc4e8a83fb" providerId="LiveId" clId="{46207E43-FEBF-4694-B0E8-32E85C2A11D7}" dt="2022-05-31T23:12:01.742" v="723" actId="20577"/>
          <ac:spMkLst>
            <pc:docMk/>
            <pc:sldMk cId="3067776978" sldId="320"/>
            <ac:spMk id="3" creationId="{975AEE73-BF97-AB83-B042-16912FAD685C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4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27" name="Google Shape;527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222685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463093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4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" name="Google Shape;536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4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" name="Google Shape;527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341696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4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" name="Google Shape;527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518830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4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" name="Google Shape;527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931048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4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" name="Google Shape;527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şlık Slaydı" type="title">
  <p:cSld name="TITLE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48"/>
          <p:cNvSpPr txBox="1"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5400"/>
              <a:buFont typeface="Century Gothic" panose="020B0502020202020204"/>
              <a:buNone/>
              <a:defRPr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48"/>
          <p:cNvSpPr txBox="1"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48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48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48"/>
          <p:cNvSpPr/>
          <p:nvPr/>
        </p:nvSpPr>
        <p:spPr>
          <a:xfrm>
            <a:off x="0" y="4323810"/>
            <a:ext cx="1744652" cy="778589"/>
          </a:xfrm>
          <a:custGeom>
            <a:avLst/>
            <a:gdLst/>
            <a:ahLst/>
            <a:cxnLst/>
            <a:rect l="l" t="t" r="r" b="b"/>
            <a:pathLst>
              <a:path w="372" h="166" extrusionOk="0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entury Gothic" panose="020B0502020202020204" pitchFamily="34" charset="0"/>
            </a:endParaRPr>
          </a:p>
        </p:txBody>
      </p:sp>
      <p:sp>
        <p:nvSpPr>
          <p:cNvPr id="48" name="Google Shape;48;p48"/>
          <p:cNvSpPr txBox="1">
            <a:spLocks noGrp="1"/>
          </p:cNvSpPr>
          <p:nvPr>
            <p:ph type="sldNum" idx="12"/>
          </p:nvPr>
        </p:nvSpPr>
        <p:spPr>
          <a:xfrm>
            <a:off x="531812" y="4529540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şlık ve Resim Yazısı">
  <p:cSld name="Başlık ve Resim Yazısı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7"/>
          <p:cNvSpPr txBox="1"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4800"/>
              <a:buFont typeface="Century Gothic" panose="020B0502020202020204"/>
              <a:buNone/>
              <a:defRPr sz="48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57"/>
          <p:cNvSpPr txBox="1"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595959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1" name="Google Shape;111;p57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57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57"/>
          <p:cNvSpPr/>
          <p:nvPr/>
        </p:nvSpPr>
        <p:spPr>
          <a:xfrm rot="10800000" flipH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entury Gothic" panose="020B0502020202020204" pitchFamily="34" charset="0"/>
            </a:endParaRPr>
          </a:p>
        </p:txBody>
      </p:sp>
      <p:sp>
        <p:nvSpPr>
          <p:cNvPr id="114" name="Google Shape;114;p57"/>
          <p:cNvSpPr txBox="1">
            <a:spLocks noGrp="1"/>
          </p:cNvSpPr>
          <p:nvPr>
            <p:ph type="sldNum" idx="12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sim Yazılı Alıntı">
  <p:cSld name="Resim Yazılı Alıntı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8"/>
          <p:cNvSpPr txBox="1"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4800"/>
              <a:buFont typeface="Century Gothic" panose="020B0502020202020204"/>
              <a:buNone/>
              <a:defRPr sz="48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58"/>
          <p:cNvSpPr txBox="1">
            <a:spLocks noGrp="1"/>
          </p:cNvSpPr>
          <p:nvPr>
            <p:ph type="body" idx="1"/>
          </p:nvPr>
        </p:nvSpPr>
        <p:spPr>
          <a:xfrm>
            <a:off x="3275012" y="3505200"/>
            <a:ext cx="7536554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600"/>
              <a:buFont typeface="Century Gothic" panose="020B0502020202020204"/>
              <a:buNone/>
              <a:defRPr sz="16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Font typeface="Century Gothic" panose="020B0502020202020204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00"/>
              <a:buFont typeface="Century Gothic" panose="020B0502020202020204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 panose="020B0502020202020204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 panose="020B0502020202020204"/>
              <a:buNone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9pPr>
          </a:lstStyle>
          <a:p>
            <a:endParaRPr/>
          </a:p>
        </p:txBody>
      </p:sp>
      <p:sp>
        <p:nvSpPr>
          <p:cNvPr id="118" name="Google Shape;118;p58"/>
          <p:cNvSpPr txBox="1">
            <a:spLocks noGrp="1"/>
          </p:cNvSpPr>
          <p:nvPr>
            <p:ph type="body" idx="2"/>
          </p:nvPr>
        </p:nvSpPr>
        <p:spPr>
          <a:xfrm>
            <a:off x="2589212" y="4354046"/>
            <a:ext cx="8915399" cy="1555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595959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9" name="Google Shape;119;p58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58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58"/>
          <p:cNvSpPr/>
          <p:nvPr/>
        </p:nvSpPr>
        <p:spPr>
          <a:xfrm rot="10800000" flipH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entury Gothic" panose="020B0502020202020204" pitchFamily="34" charset="0"/>
            </a:endParaRPr>
          </a:p>
        </p:txBody>
      </p:sp>
      <p:sp>
        <p:nvSpPr>
          <p:cNvPr id="122" name="Google Shape;122;p58"/>
          <p:cNvSpPr txBox="1">
            <a:spLocks noGrp="1"/>
          </p:cNvSpPr>
          <p:nvPr>
            <p:ph type="sldNum" idx="12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 lang="tr-TR"/>
          </a:p>
        </p:txBody>
      </p:sp>
      <p:sp>
        <p:nvSpPr>
          <p:cNvPr id="123" name="Google Shape;123;p58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8000" dirty="0">
                <a:solidFill>
                  <a:schemeClr val="accent1"/>
                </a:solidFill>
                <a:latin typeface="Century Gothic" panose="020B0502020202020204" pitchFamily="34" charset="0"/>
                <a:ea typeface="Arial" panose="020B0604020202020204"/>
                <a:cs typeface="Arial" panose="020B0604020202020204"/>
                <a:sym typeface="Arial" panose="020B0604020202020204"/>
              </a:rPr>
              <a:t>“</a:t>
            </a:r>
          </a:p>
        </p:txBody>
      </p:sp>
      <p:sp>
        <p:nvSpPr>
          <p:cNvPr id="124" name="Google Shape;124;p58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8000" dirty="0">
                <a:solidFill>
                  <a:schemeClr val="accent1"/>
                </a:solidFill>
                <a:latin typeface="Century Gothic" panose="020B0502020202020204" pitchFamily="34" charset="0"/>
                <a:ea typeface="Arial" panose="020B0604020202020204"/>
                <a:cs typeface="Arial" panose="020B0604020202020204"/>
                <a:sym typeface="Arial" panose="020B0604020202020204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İsim Kartı">
  <p:cSld name="İsim Kartı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59"/>
          <p:cNvSpPr txBox="1"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4800"/>
              <a:buFont typeface="Century Gothic" panose="020B0502020202020204"/>
              <a:buNone/>
              <a:defRPr sz="48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59"/>
          <p:cNvSpPr txBox="1">
            <a:spLocks noGrp="1"/>
          </p:cNvSpPr>
          <p:nvPr>
            <p:ph type="body" idx="1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9pPr>
          </a:lstStyle>
          <a:p>
            <a:endParaRPr/>
          </a:p>
        </p:txBody>
      </p:sp>
      <p:sp>
        <p:nvSpPr>
          <p:cNvPr id="128" name="Google Shape;128;p59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59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59"/>
          <p:cNvSpPr/>
          <p:nvPr/>
        </p:nvSpPr>
        <p:spPr>
          <a:xfrm rot="10800000" flipH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entury Gothic" panose="020B0502020202020204" pitchFamily="34" charset="0"/>
            </a:endParaRPr>
          </a:p>
        </p:txBody>
      </p:sp>
      <p:sp>
        <p:nvSpPr>
          <p:cNvPr id="131" name="Google Shape;131;p59"/>
          <p:cNvSpPr txBox="1">
            <a:spLocks noGrp="1"/>
          </p:cNvSpPr>
          <p:nvPr>
            <p:ph type="sldNum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lıntı İsim Kartı">
  <p:cSld name="Alıntı İsim Kartı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60"/>
          <p:cNvSpPr txBox="1"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4800"/>
              <a:buFont typeface="Century Gothic" panose="020B0502020202020204"/>
              <a:buNone/>
              <a:defRPr sz="48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60"/>
          <p:cNvSpPr txBox="1">
            <a:spLocks noGrp="1"/>
          </p:cNvSpPr>
          <p:nvPr>
            <p:ph type="body" idx="1"/>
          </p:nvPr>
        </p:nvSpPr>
        <p:spPr>
          <a:xfrm>
            <a:off x="2589212" y="4343400"/>
            <a:ext cx="89154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400"/>
              <a:buFont typeface="Century Gothic" panose="020B0502020202020204"/>
              <a:buNone/>
              <a:defRPr sz="240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Font typeface="Century Gothic" panose="020B0502020202020204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00"/>
              <a:buFont typeface="Century Gothic" panose="020B0502020202020204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 panose="020B0502020202020204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 panose="020B0502020202020204"/>
              <a:buNone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9pPr>
          </a:lstStyle>
          <a:p>
            <a:endParaRPr/>
          </a:p>
        </p:txBody>
      </p:sp>
      <p:sp>
        <p:nvSpPr>
          <p:cNvPr id="135" name="Google Shape;135;p60"/>
          <p:cNvSpPr txBox="1">
            <a:spLocks noGrp="1"/>
          </p:cNvSpPr>
          <p:nvPr>
            <p:ph type="body" idx="2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9pPr>
          </a:lstStyle>
          <a:p>
            <a:endParaRPr/>
          </a:p>
        </p:txBody>
      </p:sp>
      <p:sp>
        <p:nvSpPr>
          <p:cNvPr id="136" name="Google Shape;136;p60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60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60"/>
          <p:cNvSpPr/>
          <p:nvPr/>
        </p:nvSpPr>
        <p:spPr>
          <a:xfrm rot="10800000" flipH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entury Gothic" panose="020B0502020202020204" pitchFamily="34" charset="0"/>
            </a:endParaRPr>
          </a:p>
        </p:txBody>
      </p:sp>
      <p:sp>
        <p:nvSpPr>
          <p:cNvPr id="139" name="Google Shape;139;p60"/>
          <p:cNvSpPr txBox="1">
            <a:spLocks noGrp="1"/>
          </p:cNvSpPr>
          <p:nvPr>
            <p:ph type="sldNum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 lang="tr-TR"/>
          </a:p>
        </p:txBody>
      </p:sp>
      <p:sp>
        <p:nvSpPr>
          <p:cNvPr id="140" name="Google Shape;140;p60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8000" dirty="0">
                <a:solidFill>
                  <a:schemeClr val="accent1"/>
                </a:solidFill>
                <a:latin typeface="Century Gothic" panose="020B0502020202020204" pitchFamily="34" charset="0"/>
                <a:ea typeface="Arial" panose="020B0604020202020204"/>
                <a:cs typeface="Arial" panose="020B0604020202020204"/>
                <a:sym typeface="Arial" panose="020B0604020202020204"/>
              </a:rPr>
              <a:t>“</a:t>
            </a:r>
          </a:p>
        </p:txBody>
      </p:sp>
      <p:sp>
        <p:nvSpPr>
          <p:cNvPr id="141" name="Google Shape;141;p60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8000" dirty="0">
                <a:solidFill>
                  <a:schemeClr val="accent1"/>
                </a:solidFill>
                <a:latin typeface="Century Gothic" panose="020B0502020202020204" pitchFamily="34" charset="0"/>
                <a:ea typeface="Arial" panose="020B0604020202020204"/>
                <a:cs typeface="Arial" panose="020B0604020202020204"/>
                <a:sym typeface="Arial" panose="020B0604020202020204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ğru veya Yanlış">
  <p:cSld name="Doğru veya Yanlış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61"/>
          <p:cNvSpPr txBox="1"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4800"/>
              <a:buFont typeface="Century Gothic" panose="020B0502020202020204"/>
              <a:buNone/>
              <a:defRPr sz="48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61"/>
          <p:cNvSpPr txBox="1">
            <a:spLocks noGrp="1"/>
          </p:cNvSpPr>
          <p:nvPr>
            <p:ph type="body" idx="1"/>
          </p:nvPr>
        </p:nvSpPr>
        <p:spPr>
          <a:xfrm>
            <a:off x="2589212" y="4343400"/>
            <a:ext cx="89154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400"/>
              <a:buFont typeface="Century Gothic" panose="020B0502020202020204"/>
              <a:buNone/>
              <a:defRPr sz="240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Font typeface="Century Gothic" panose="020B0502020202020204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00"/>
              <a:buFont typeface="Century Gothic" panose="020B0502020202020204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 panose="020B0502020202020204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 panose="020B0502020202020204"/>
              <a:buNone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9pPr>
          </a:lstStyle>
          <a:p>
            <a:endParaRPr/>
          </a:p>
        </p:txBody>
      </p:sp>
      <p:sp>
        <p:nvSpPr>
          <p:cNvPr id="145" name="Google Shape;145;p61"/>
          <p:cNvSpPr txBox="1">
            <a:spLocks noGrp="1"/>
          </p:cNvSpPr>
          <p:nvPr>
            <p:ph type="body" idx="2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9pPr>
          </a:lstStyle>
          <a:p>
            <a:endParaRPr/>
          </a:p>
        </p:txBody>
      </p:sp>
      <p:sp>
        <p:nvSpPr>
          <p:cNvPr id="146" name="Google Shape;146;p61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61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61"/>
          <p:cNvSpPr/>
          <p:nvPr/>
        </p:nvSpPr>
        <p:spPr>
          <a:xfrm rot="10800000" flipH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entury Gothic" panose="020B0502020202020204" pitchFamily="34" charset="0"/>
            </a:endParaRPr>
          </a:p>
        </p:txBody>
      </p:sp>
      <p:sp>
        <p:nvSpPr>
          <p:cNvPr id="149" name="Google Shape;149;p61"/>
          <p:cNvSpPr txBox="1">
            <a:spLocks noGrp="1"/>
          </p:cNvSpPr>
          <p:nvPr>
            <p:ph type="sldNum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şlık ve Dikey Metin" type="vertTx">
  <p:cSld name="VERTICAL_TEXT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62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62"/>
          <p:cNvSpPr txBox="1">
            <a:spLocks noGrp="1"/>
          </p:cNvSpPr>
          <p:nvPr>
            <p:ph type="body" idx="1"/>
          </p:nvPr>
        </p:nvSpPr>
        <p:spPr>
          <a:xfrm rot="5400000">
            <a:off x="5103812" y="-381000"/>
            <a:ext cx="3886200" cy="89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9pPr>
          </a:lstStyle>
          <a:p>
            <a:endParaRPr/>
          </a:p>
        </p:txBody>
      </p:sp>
      <p:sp>
        <p:nvSpPr>
          <p:cNvPr id="153" name="Google Shape;153;p62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62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62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entury Gothic" panose="020B0502020202020204" pitchFamily="34" charset="0"/>
            </a:endParaRPr>
          </a:p>
        </p:txBody>
      </p:sp>
      <p:sp>
        <p:nvSpPr>
          <p:cNvPr id="156" name="Google Shape;156;p62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key Başlık ve Metin" type="vertTitleAndTx">
  <p:cSld name="VERTICAL_TITLE_AND_VERTICAL_TEXT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63"/>
          <p:cNvSpPr txBox="1">
            <a:spLocks noGrp="1"/>
          </p:cNvSpPr>
          <p:nvPr>
            <p:ph type="title"/>
          </p:nvPr>
        </p:nvSpPr>
        <p:spPr>
          <a:xfrm rot="5400000">
            <a:off x="7756704" y="2165513"/>
            <a:ext cx="5283817" cy="2207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63"/>
          <p:cNvSpPr txBox="1">
            <a:spLocks noGrp="1"/>
          </p:cNvSpPr>
          <p:nvPr>
            <p:ph type="body" idx="1"/>
          </p:nvPr>
        </p:nvSpPr>
        <p:spPr>
          <a:xfrm rot="5400000">
            <a:off x="3185803" y="30814"/>
            <a:ext cx="5283817" cy="6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9pPr>
          </a:lstStyle>
          <a:p>
            <a:endParaRPr/>
          </a:p>
        </p:txBody>
      </p:sp>
      <p:sp>
        <p:nvSpPr>
          <p:cNvPr id="160" name="Google Shape;160;p63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63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63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entury Gothic" panose="020B0502020202020204" pitchFamily="34" charset="0"/>
            </a:endParaRPr>
          </a:p>
        </p:txBody>
      </p:sp>
      <p:sp>
        <p:nvSpPr>
          <p:cNvPr id="163" name="Google Shape;163;p63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şlık ve İçerik" type="obj">
  <p:cSld name="OBJEC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9"/>
          <p:cNvSpPr txBox="1"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49"/>
          <p:cNvSpPr txBox="1">
            <a:spLocks noGrp="1"/>
          </p:cNvSpPr>
          <p:nvPr>
            <p:ph type="body" idx="1"/>
          </p:nvPr>
        </p:nvSpPr>
        <p:spPr>
          <a:xfrm>
            <a:off x="2589212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9pPr>
          </a:lstStyle>
          <a:p>
            <a:endParaRPr/>
          </a:p>
        </p:txBody>
      </p:sp>
      <p:sp>
        <p:nvSpPr>
          <p:cNvPr id="52" name="Google Shape;52;p49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49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49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entury Gothic" panose="020B0502020202020204" pitchFamily="34" charset="0"/>
            </a:endParaRPr>
          </a:p>
        </p:txBody>
      </p:sp>
      <p:sp>
        <p:nvSpPr>
          <p:cNvPr id="55" name="Google Shape;55;p49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ölüm Üst Bilgisi" type="secHead">
  <p:cSld name="SECTION_HEADER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0"/>
          <p:cNvSpPr txBox="1"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4000"/>
              <a:buFont typeface="Century Gothic" panose="020B0502020202020204"/>
              <a:buNone/>
              <a:defRPr sz="4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50"/>
          <p:cNvSpPr txBox="1"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595959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50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50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50"/>
          <p:cNvSpPr/>
          <p:nvPr/>
        </p:nvSpPr>
        <p:spPr>
          <a:xfrm rot="10800000" flipH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entury Gothic" panose="020B0502020202020204" pitchFamily="34" charset="0"/>
            </a:endParaRPr>
          </a:p>
        </p:txBody>
      </p:sp>
      <p:sp>
        <p:nvSpPr>
          <p:cNvPr id="62" name="Google Shape;62;p50"/>
          <p:cNvSpPr txBox="1">
            <a:spLocks noGrp="1"/>
          </p:cNvSpPr>
          <p:nvPr>
            <p:ph type="sldNum" idx="12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İki İçerik" type="twoObj">
  <p:cSld name="TWO_OBJECTS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51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51"/>
          <p:cNvSpPr txBox="1">
            <a:spLocks noGrp="1"/>
          </p:cNvSpPr>
          <p:nvPr>
            <p:ph type="body" idx="1"/>
          </p:nvPr>
        </p:nvSpPr>
        <p:spPr>
          <a:xfrm>
            <a:off x="2589212" y="2133600"/>
            <a:ext cx="4313864" cy="377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9pPr>
          </a:lstStyle>
          <a:p>
            <a:endParaRPr/>
          </a:p>
        </p:txBody>
      </p:sp>
      <p:sp>
        <p:nvSpPr>
          <p:cNvPr id="66" name="Google Shape;66;p51"/>
          <p:cNvSpPr txBox="1">
            <a:spLocks noGrp="1"/>
          </p:cNvSpPr>
          <p:nvPr>
            <p:ph type="body" idx="2"/>
          </p:nvPr>
        </p:nvSpPr>
        <p:spPr>
          <a:xfrm>
            <a:off x="7190747" y="2126222"/>
            <a:ext cx="4313864" cy="377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9pPr>
          </a:lstStyle>
          <a:p>
            <a:endParaRPr/>
          </a:p>
        </p:txBody>
      </p:sp>
      <p:sp>
        <p:nvSpPr>
          <p:cNvPr id="67" name="Google Shape;67;p51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51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51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entury Gothic" panose="020B0502020202020204" pitchFamily="34" charset="0"/>
            </a:endParaRPr>
          </a:p>
        </p:txBody>
      </p:sp>
      <p:sp>
        <p:nvSpPr>
          <p:cNvPr id="70" name="Google Shape;70;p51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Karşılaştırma" type="twoTxTwoObj">
  <p:cSld name="TWO_OBJECTS_WITH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52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52"/>
          <p:cNvSpPr txBox="1"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400"/>
              <a:buNone/>
              <a:defRPr sz="24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74" name="Google Shape;74;p52"/>
          <p:cNvSpPr txBox="1">
            <a:spLocks noGrp="1"/>
          </p:cNvSpPr>
          <p:nvPr>
            <p:ph type="body" idx="2"/>
          </p:nvPr>
        </p:nvSpPr>
        <p:spPr>
          <a:xfrm>
            <a:off x="2589212" y="2548966"/>
            <a:ext cx="4342893" cy="3354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9pPr>
          </a:lstStyle>
          <a:p>
            <a:endParaRPr/>
          </a:p>
        </p:txBody>
      </p:sp>
      <p:sp>
        <p:nvSpPr>
          <p:cNvPr id="75" name="Google Shape;75;p52"/>
          <p:cNvSpPr txBox="1">
            <a:spLocks noGrp="1"/>
          </p:cNvSpPr>
          <p:nvPr>
            <p:ph type="body" idx="3"/>
          </p:nvPr>
        </p:nvSpPr>
        <p:spPr>
          <a:xfrm>
            <a:off x="7506629" y="1969475"/>
            <a:ext cx="3999001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400"/>
              <a:buNone/>
              <a:defRPr sz="24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76" name="Google Shape;76;p52"/>
          <p:cNvSpPr txBox="1">
            <a:spLocks noGrp="1"/>
          </p:cNvSpPr>
          <p:nvPr>
            <p:ph type="body" idx="4"/>
          </p:nvPr>
        </p:nvSpPr>
        <p:spPr>
          <a:xfrm>
            <a:off x="7166957" y="2545738"/>
            <a:ext cx="4338674" cy="3354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9pPr>
          </a:lstStyle>
          <a:p>
            <a:endParaRPr/>
          </a:p>
        </p:txBody>
      </p:sp>
      <p:sp>
        <p:nvSpPr>
          <p:cNvPr id="77" name="Google Shape;77;p52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52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52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entury Gothic" panose="020B0502020202020204" pitchFamily="34" charset="0"/>
            </a:endParaRPr>
          </a:p>
        </p:txBody>
      </p:sp>
      <p:sp>
        <p:nvSpPr>
          <p:cNvPr id="80" name="Google Shape;80;p52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Yalnızca Başlık" type="titleOnly">
  <p:cSld name="TITLE_ONLY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53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53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53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53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entury Gothic" panose="020B0502020202020204" pitchFamily="34" charset="0"/>
            </a:endParaRPr>
          </a:p>
        </p:txBody>
      </p:sp>
      <p:sp>
        <p:nvSpPr>
          <p:cNvPr id="86" name="Google Shape;86;p53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ş" type="blank">
  <p:cSld name="BLANK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4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54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54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entury Gothic" panose="020B0502020202020204" pitchFamily="34" charset="0"/>
            </a:endParaRPr>
          </a:p>
        </p:txBody>
      </p:sp>
      <p:sp>
        <p:nvSpPr>
          <p:cNvPr id="91" name="Google Shape;91;p54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şlıklı İçerik" type="objTx">
  <p:cSld name="OBJECT_WITH_CAPTION_TEX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55"/>
          <p:cNvSpPr txBox="1"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2000"/>
              <a:buFont typeface="Century Gothic" panose="020B0502020202020204"/>
              <a:buNone/>
              <a:defRPr sz="20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55"/>
          <p:cNvSpPr txBox="1">
            <a:spLocks noGrp="1"/>
          </p:cNvSpPr>
          <p:nvPr>
            <p:ph type="body" idx="1"/>
          </p:nvPr>
        </p:nvSpPr>
        <p:spPr>
          <a:xfrm>
            <a:off x="6323012" y="446088"/>
            <a:ext cx="5181600" cy="5414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9pPr>
          </a:lstStyle>
          <a:p>
            <a:endParaRPr/>
          </a:p>
        </p:txBody>
      </p:sp>
      <p:sp>
        <p:nvSpPr>
          <p:cNvPr id="95" name="Google Shape;95;p55"/>
          <p:cNvSpPr txBox="1">
            <a:spLocks noGrp="1"/>
          </p:cNvSpPr>
          <p:nvPr>
            <p:ph type="body" idx="2"/>
          </p:nvPr>
        </p:nvSpPr>
        <p:spPr>
          <a:xfrm>
            <a:off x="2589212" y="1598613"/>
            <a:ext cx="3505199" cy="4262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96" name="Google Shape;96;p55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55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55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entury Gothic" panose="020B0502020202020204" pitchFamily="34" charset="0"/>
            </a:endParaRPr>
          </a:p>
        </p:txBody>
      </p:sp>
      <p:sp>
        <p:nvSpPr>
          <p:cNvPr id="99" name="Google Shape;99;p55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şlıklı Resim" type="picTx">
  <p:cSld name="PICTURE_WITH_CAPTION_TEX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56"/>
          <p:cNvSpPr txBox="1"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2400"/>
              <a:buFont typeface="Century Gothic" panose="020B0502020202020204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56"/>
          <p:cNvSpPr>
            <a:spLocks noGrp="1"/>
          </p:cNvSpPr>
          <p:nvPr>
            <p:ph type="pic" idx="2"/>
          </p:nvPr>
        </p:nvSpPr>
        <p:spPr>
          <a:xfrm>
            <a:off x="2589212" y="634965"/>
            <a:ext cx="8915400" cy="3854970"/>
          </a:xfrm>
          <a:prstGeom prst="rect">
            <a:avLst/>
          </a:prstGeom>
          <a:noFill/>
          <a:ln>
            <a:noFill/>
          </a:ln>
        </p:spPr>
      </p:sp>
      <p:sp>
        <p:nvSpPr>
          <p:cNvPr id="103" name="Google Shape;103;p56"/>
          <p:cNvSpPr txBox="1">
            <a:spLocks noGrp="1"/>
          </p:cNvSpPr>
          <p:nvPr>
            <p:ph type="body" idx="1"/>
          </p:nvPr>
        </p:nvSpPr>
        <p:spPr>
          <a:xfrm>
            <a:off x="2589213" y="5367338"/>
            <a:ext cx="8915400" cy="493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4" name="Google Shape;104;p56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56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56"/>
          <p:cNvSpPr/>
          <p:nvPr/>
        </p:nvSpPr>
        <p:spPr>
          <a:xfrm rot="10800000" flipH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entury Gothic" panose="020B0502020202020204" pitchFamily="34" charset="0"/>
            </a:endParaRPr>
          </a:p>
        </p:txBody>
      </p:sp>
      <p:sp>
        <p:nvSpPr>
          <p:cNvPr id="107" name="Google Shape;107;p56"/>
          <p:cNvSpPr txBox="1">
            <a:spLocks noGrp="1"/>
          </p:cNvSpPr>
          <p:nvPr>
            <p:ph type="sldNum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C4DCE3"/>
            </a:gs>
          </a:gsLst>
          <a:lin ang="5400000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47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11" name="Google Shape;11;p47"/>
            <p:cNvSpPr/>
            <p:nvPr/>
          </p:nvSpPr>
          <p:spPr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l" t="t" r="r" b="b"/>
              <a:pathLst>
                <a:path w="22" h="136" extrusionOk="0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entury Gothic" panose="020B0502020202020204" pitchFamily="34" charset="0"/>
              </a:endParaRPr>
            </a:p>
          </p:txBody>
        </p:sp>
        <p:sp>
          <p:nvSpPr>
            <p:cNvPr id="12" name="Google Shape;12;p47"/>
            <p:cNvSpPr/>
            <p:nvPr/>
          </p:nvSpPr>
          <p:spPr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l" t="t" r="r" b="b"/>
              <a:pathLst>
                <a:path w="140" h="504" extrusionOk="0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entury Gothic" panose="020B0502020202020204" pitchFamily="34" charset="0"/>
              </a:endParaRPr>
            </a:p>
          </p:txBody>
        </p:sp>
        <p:sp>
          <p:nvSpPr>
            <p:cNvPr id="13" name="Google Shape;13;p47"/>
            <p:cNvSpPr/>
            <p:nvPr/>
          </p:nvSpPr>
          <p:spPr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l" t="t" r="r" b="b"/>
              <a:pathLst>
                <a:path w="132" h="308" extrusionOk="0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entury Gothic" panose="020B0502020202020204" pitchFamily="34" charset="0"/>
              </a:endParaRPr>
            </a:p>
          </p:txBody>
        </p:sp>
        <p:sp>
          <p:nvSpPr>
            <p:cNvPr id="14" name="Google Shape;14;p47"/>
            <p:cNvSpPr/>
            <p:nvPr/>
          </p:nvSpPr>
          <p:spPr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l" t="t" r="r" b="b"/>
              <a:pathLst>
                <a:path w="37" h="79" extrusionOk="0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entury Gothic" panose="020B0502020202020204" pitchFamily="34" charset="0"/>
              </a:endParaRPr>
            </a:p>
          </p:txBody>
        </p:sp>
        <p:sp>
          <p:nvSpPr>
            <p:cNvPr id="15" name="Google Shape;15;p47"/>
            <p:cNvSpPr/>
            <p:nvPr/>
          </p:nvSpPr>
          <p:spPr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l" t="t" r="r" b="b"/>
              <a:pathLst>
                <a:path w="178" h="722" extrusionOk="0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entury Gothic" panose="020B0502020202020204" pitchFamily="34" charset="0"/>
              </a:endParaRPr>
            </a:p>
          </p:txBody>
        </p:sp>
        <p:sp>
          <p:nvSpPr>
            <p:cNvPr id="16" name="Google Shape;16;p47"/>
            <p:cNvSpPr/>
            <p:nvPr/>
          </p:nvSpPr>
          <p:spPr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l" t="t" r="r" b="b"/>
              <a:pathLst>
                <a:path w="23" h="635" extrusionOk="0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entury Gothic" panose="020B0502020202020204" pitchFamily="34" charset="0"/>
              </a:endParaRPr>
            </a:p>
          </p:txBody>
        </p:sp>
        <p:sp>
          <p:nvSpPr>
            <p:cNvPr id="17" name="Google Shape;17;p47"/>
            <p:cNvSpPr/>
            <p:nvPr/>
          </p:nvSpPr>
          <p:spPr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l" t="t" r="r" b="b"/>
              <a:pathLst>
                <a:path w="17" h="107" extrusionOk="0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entury Gothic" panose="020B0502020202020204" pitchFamily="34" charset="0"/>
              </a:endParaRPr>
            </a:p>
          </p:txBody>
        </p:sp>
        <p:sp>
          <p:nvSpPr>
            <p:cNvPr id="18" name="Google Shape;18;p47"/>
            <p:cNvSpPr/>
            <p:nvPr/>
          </p:nvSpPr>
          <p:spPr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l" t="t" r="r" b="b"/>
              <a:pathLst>
                <a:path w="41" h="222" extrusionOk="0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entury Gothic" panose="020B0502020202020204" pitchFamily="34" charset="0"/>
              </a:endParaRPr>
            </a:p>
          </p:txBody>
        </p:sp>
        <p:sp>
          <p:nvSpPr>
            <p:cNvPr id="19" name="Google Shape;19;p47"/>
            <p:cNvSpPr/>
            <p:nvPr/>
          </p:nvSpPr>
          <p:spPr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l" t="t" r="r" b="b"/>
              <a:pathLst>
                <a:path w="450" h="878" extrusionOk="0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entury Gothic" panose="020B0502020202020204" pitchFamily="34" charset="0"/>
              </a:endParaRPr>
            </a:p>
          </p:txBody>
        </p:sp>
        <p:sp>
          <p:nvSpPr>
            <p:cNvPr id="20" name="Google Shape;20;p47"/>
            <p:cNvSpPr/>
            <p:nvPr/>
          </p:nvSpPr>
          <p:spPr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l" t="t" r="r" b="b"/>
              <a:pathLst>
                <a:path w="35" h="73" extrusionOk="0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entury Gothic" panose="020B0502020202020204" pitchFamily="34" charset="0"/>
              </a:endParaRPr>
            </a:p>
          </p:txBody>
        </p:sp>
        <p:sp>
          <p:nvSpPr>
            <p:cNvPr id="21" name="Google Shape;21;p47"/>
            <p:cNvSpPr/>
            <p:nvPr/>
          </p:nvSpPr>
          <p:spPr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l" t="t" r="r" b="b"/>
              <a:pathLst>
                <a:path w="8" h="48" extrusionOk="0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entury Gothic" panose="020B0502020202020204" pitchFamily="34" charset="0"/>
              </a:endParaRPr>
            </a:p>
          </p:txBody>
        </p:sp>
        <p:sp>
          <p:nvSpPr>
            <p:cNvPr id="22" name="Google Shape;22;p47"/>
            <p:cNvSpPr/>
            <p:nvPr/>
          </p:nvSpPr>
          <p:spPr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l" t="t" r="r" b="b"/>
              <a:pathLst>
                <a:path w="52" h="135" extrusionOk="0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entury Gothic" panose="020B0502020202020204" pitchFamily="34" charset="0"/>
              </a:endParaRPr>
            </a:p>
          </p:txBody>
        </p:sp>
      </p:grpSp>
      <p:grpSp>
        <p:nvGrpSpPr>
          <p:cNvPr id="23" name="Google Shape;23;p47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24" name="Google Shape;24;p47"/>
            <p:cNvSpPr/>
            <p:nvPr/>
          </p:nvSpPr>
          <p:spPr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l" t="t" r="r" b="b"/>
              <a:pathLst>
                <a:path w="103" h="920" extrusionOk="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entury Gothic" panose="020B0502020202020204" pitchFamily="34" charset="0"/>
              </a:endParaRPr>
            </a:p>
          </p:txBody>
        </p:sp>
        <p:sp>
          <p:nvSpPr>
            <p:cNvPr id="25" name="Google Shape;25;p47"/>
            <p:cNvSpPr/>
            <p:nvPr/>
          </p:nvSpPr>
          <p:spPr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l" t="t" r="r" b="b"/>
              <a:pathLst>
                <a:path w="88" h="330" extrusionOk="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entury Gothic" panose="020B0502020202020204" pitchFamily="34" charset="0"/>
              </a:endParaRPr>
            </a:p>
          </p:txBody>
        </p:sp>
        <p:sp>
          <p:nvSpPr>
            <p:cNvPr id="26" name="Google Shape;26;p47"/>
            <p:cNvSpPr/>
            <p:nvPr/>
          </p:nvSpPr>
          <p:spPr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l" t="t" r="r" b="b"/>
              <a:pathLst>
                <a:path w="90" h="207" extrusionOk="0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entury Gothic" panose="020B0502020202020204" pitchFamily="34" charset="0"/>
              </a:endParaRPr>
            </a:p>
          </p:txBody>
        </p:sp>
        <p:sp>
          <p:nvSpPr>
            <p:cNvPr id="27" name="Google Shape;27;p47"/>
            <p:cNvSpPr/>
            <p:nvPr/>
          </p:nvSpPr>
          <p:spPr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l" t="t" r="r" b="b"/>
              <a:pathLst>
                <a:path w="115" h="467" extrusionOk="0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entury Gothic" panose="020B0502020202020204" pitchFamily="34" charset="0"/>
              </a:endParaRPr>
            </a:p>
          </p:txBody>
        </p:sp>
        <p:sp>
          <p:nvSpPr>
            <p:cNvPr id="28" name="Google Shape;28;p47"/>
            <p:cNvSpPr/>
            <p:nvPr/>
          </p:nvSpPr>
          <p:spPr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l" t="t" r="r" b="b"/>
              <a:pathLst>
                <a:path w="36" h="633" extrusionOk="0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entury Gothic" panose="020B0502020202020204" pitchFamily="34" charset="0"/>
              </a:endParaRPr>
            </a:p>
          </p:txBody>
        </p:sp>
        <p:sp>
          <p:nvSpPr>
            <p:cNvPr id="29" name="Google Shape;29;p47"/>
            <p:cNvSpPr/>
            <p:nvPr/>
          </p:nvSpPr>
          <p:spPr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l" t="t" r="r" b="b"/>
              <a:pathLst>
                <a:path w="28" h="59" extrusionOk="0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entury Gothic" panose="020B0502020202020204" pitchFamily="34" charset="0"/>
              </a:endParaRPr>
            </a:p>
          </p:txBody>
        </p:sp>
        <p:sp>
          <p:nvSpPr>
            <p:cNvPr id="30" name="Google Shape;30;p47"/>
            <p:cNvSpPr/>
            <p:nvPr/>
          </p:nvSpPr>
          <p:spPr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l" t="t" r="r" b="b"/>
              <a:pathLst>
                <a:path w="17" h="107" extrusionOk="0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entury Gothic" panose="020B0502020202020204" pitchFamily="34" charset="0"/>
              </a:endParaRPr>
            </a:p>
          </p:txBody>
        </p:sp>
        <p:sp>
          <p:nvSpPr>
            <p:cNvPr id="31" name="Google Shape;31;p47"/>
            <p:cNvSpPr/>
            <p:nvPr/>
          </p:nvSpPr>
          <p:spPr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l" t="t" r="r" b="b"/>
              <a:pathLst>
                <a:path w="294" h="568" extrusionOk="0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entury Gothic" panose="020B0502020202020204" pitchFamily="34" charset="0"/>
              </a:endParaRPr>
            </a:p>
          </p:txBody>
        </p:sp>
        <p:sp>
          <p:nvSpPr>
            <p:cNvPr id="32" name="Google Shape;32;p47"/>
            <p:cNvSpPr/>
            <p:nvPr/>
          </p:nvSpPr>
          <p:spPr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l" t="t" r="r" b="b"/>
              <a:pathLst>
                <a:path w="25" h="53" extrusionOk="0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entury Gothic" panose="020B0502020202020204" pitchFamily="34" charset="0"/>
              </a:endParaRPr>
            </a:p>
          </p:txBody>
        </p:sp>
        <p:sp>
          <p:nvSpPr>
            <p:cNvPr id="33" name="Google Shape;33;p47"/>
            <p:cNvSpPr/>
            <p:nvPr/>
          </p:nvSpPr>
          <p:spPr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l" t="t" r="r" b="b"/>
              <a:pathLst>
                <a:path w="29" h="141" extrusionOk="0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entury Gothic" panose="020B0502020202020204" pitchFamily="34" charset="0"/>
              </a:endParaRPr>
            </a:p>
          </p:txBody>
        </p:sp>
        <p:sp>
          <p:nvSpPr>
            <p:cNvPr id="34" name="Google Shape;34;p47"/>
            <p:cNvSpPr/>
            <p:nvPr/>
          </p:nvSpPr>
          <p:spPr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l" t="t" r="r" b="b"/>
              <a:pathLst>
                <a:path w="8" h="48" extrusionOk="0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entury Gothic" panose="020B0502020202020204" pitchFamily="34" charset="0"/>
              </a:endParaRPr>
            </a:p>
          </p:txBody>
        </p:sp>
        <p:sp>
          <p:nvSpPr>
            <p:cNvPr id="35" name="Google Shape;35;p47"/>
            <p:cNvSpPr/>
            <p:nvPr/>
          </p:nvSpPr>
          <p:spPr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l" t="t" r="r" b="b"/>
              <a:pathLst>
                <a:path w="44" h="111" extrusionOk="0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entury Gothic" panose="020B0502020202020204" pitchFamily="34" charset="0"/>
              </a:endParaRPr>
            </a:p>
          </p:txBody>
        </p:sp>
      </p:grpSp>
      <p:sp>
        <p:nvSpPr>
          <p:cNvPr id="36" name="Google Shape;36;p47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entury Gothic" panose="020B0502020202020204" pitchFamily="34" charset="0"/>
            </a:endParaRPr>
          </a:p>
        </p:txBody>
      </p:sp>
      <p:sp>
        <p:nvSpPr>
          <p:cNvPr id="37" name="Google Shape;37;p47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entury Gothic" panose="020B0502020202020204"/>
              <a:buNone/>
              <a:defRPr sz="3600" b="0" i="0" u="none" strike="noStrike" cap="none">
                <a:solidFill>
                  <a:srgbClr val="168DBA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47"/>
          <p:cNvSpPr txBox="1"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defRPr sz="18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1pPr>
            <a:lvl2pPr marL="914400" marR="0" lvl="1" indent="-3302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defRPr sz="16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2pPr>
            <a:lvl3pPr marL="1371600" marR="0" lvl="2" indent="-3175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defRPr sz="14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3pPr>
            <a:lvl4pPr marL="1828800" marR="0" lvl="3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defRPr sz="12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4pPr>
            <a:lvl5pPr marL="2286000" marR="0" lvl="4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defRPr sz="12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5pPr>
            <a:lvl6pPr marL="2743200" marR="0" lvl="5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defRPr sz="12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6pPr>
            <a:lvl7pPr marL="3200400" marR="0" lvl="6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defRPr sz="12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7pPr>
            <a:lvl8pPr marL="3657600" marR="0" lvl="7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defRPr sz="12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8pPr>
            <a:lvl9pPr marL="4114800" marR="0" lvl="8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defRPr sz="12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9pPr>
          </a:lstStyle>
          <a:p>
            <a:endParaRPr/>
          </a:p>
        </p:txBody>
      </p:sp>
      <p:sp>
        <p:nvSpPr>
          <p:cNvPr id="39" name="Google Shape;39;p47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9pPr>
          </a:lstStyle>
          <a:p>
            <a:endParaRPr/>
          </a:p>
        </p:txBody>
      </p:sp>
      <p:sp>
        <p:nvSpPr>
          <p:cNvPr id="40" name="Google Shape;40;p47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9pPr>
          </a:lstStyle>
          <a:p>
            <a:endParaRPr/>
          </a:p>
        </p:txBody>
      </p:sp>
      <p:sp>
        <p:nvSpPr>
          <p:cNvPr id="41" name="Google Shape;41;p47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1pPr>
            <a:lvl2pPr marL="0" marR="0" lvl="1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2pPr>
            <a:lvl3pPr marL="0" marR="0" lvl="2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3pPr>
            <a:lvl4pPr marL="0" marR="0" lvl="3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4pPr>
            <a:lvl5pPr marL="0" marR="0" lvl="4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5pPr>
            <a:lvl6pPr marL="0" marR="0" lvl="5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6pPr>
            <a:lvl7pPr marL="0" marR="0" lvl="6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7pPr>
            <a:lvl8pPr marL="0" marR="0" lvl="7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8pPr>
            <a:lvl9pPr marL="0" marR="0" lvl="8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 lang="tr-TR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hyperlink" Target="http://www.youtube.com/bmdersleri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anertosuner.com/post/C-Ref-Out-Kullan%C4%B1m%C4%B1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4.png"/><Relationship Id="rId5" Type="http://schemas.openxmlformats.org/officeDocument/2006/relationships/hyperlink" Target="https://bidb.itu.edu.tr/seyir-defteri/blog/2013/09/06/c-'-ta-de%C4%9Fer-ve-referans-tipleri" TargetMode="External"/><Relationship Id="rId4" Type="http://schemas.openxmlformats.org/officeDocument/2006/relationships/hyperlink" Target="https://www.srdrylmz.com/tag/c-deger-ve-referans-tipleri/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hyperlink" Target="http://www.youtube.com/bmdersleri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"/>
          <p:cNvSpPr/>
          <p:nvPr/>
        </p:nvSpPr>
        <p:spPr>
          <a:xfrm>
            <a:off x="5520082" y="4409575"/>
            <a:ext cx="5972961" cy="2239861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54BCE8"/>
              </a:gs>
              <a:gs pos="100000">
                <a:srgbClr val="21ACE1"/>
              </a:gs>
            </a:gsLst>
            <a:lin ang="5400000" scaled="0"/>
          </a:gradFill>
          <a:ln>
            <a:noFill/>
          </a:ln>
          <a:effectLst>
            <a:outerShdw blurRad="50800" dist="38100" dir="5400000" rotWithShape="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</p:txBody>
      </p:sp>
      <p:sp>
        <p:nvSpPr>
          <p:cNvPr id="191" name="Google Shape;191;p3"/>
          <p:cNvSpPr txBox="1">
            <a:spLocks noGrp="1"/>
          </p:cNvSpPr>
          <p:nvPr>
            <p:ph type="ctrTitle"/>
          </p:nvPr>
        </p:nvSpPr>
        <p:spPr>
          <a:xfrm>
            <a:off x="2197014" y="2813518"/>
            <a:ext cx="7588059" cy="1909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entury Gothic" panose="020B0502020202020204"/>
              <a:buNone/>
            </a:pPr>
            <a:r>
              <a:rPr lang="tr-TR" sz="4000" b="1" dirty="0">
                <a:solidFill>
                  <a:schemeClr val="dk1"/>
                </a:solidFill>
              </a:rPr>
              <a:t> </a:t>
            </a:r>
            <a:br>
              <a:rPr lang="tr-TR" sz="4000" b="1" dirty="0">
                <a:solidFill>
                  <a:schemeClr val="dk1"/>
                </a:solidFill>
              </a:rPr>
            </a:br>
            <a:r>
              <a:rPr lang="tr-TR" sz="4000" b="1" dirty="0" err="1">
                <a:solidFill>
                  <a:schemeClr val="dk1"/>
                </a:solidFill>
              </a:rPr>
              <a:t>C#’da</a:t>
            </a:r>
            <a:r>
              <a:rPr lang="tr-TR" sz="4000" b="1" dirty="0">
                <a:solidFill>
                  <a:schemeClr val="dk1"/>
                </a:solidFill>
              </a:rPr>
              <a:t> Değer ve Referans Türleri </a:t>
            </a:r>
            <a:br>
              <a:rPr lang="tr-TR" sz="4000" b="1" dirty="0">
                <a:solidFill>
                  <a:schemeClr val="dk1"/>
                </a:solidFill>
              </a:rPr>
            </a:br>
            <a:br>
              <a:rPr lang="tr-TR" sz="4000" b="1" dirty="0">
                <a:solidFill>
                  <a:schemeClr val="dk1"/>
                </a:solidFill>
              </a:rPr>
            </a:br>
            <a:endParaRPr lang="tr-TR" sz="4000" b="1" dirty="0">
              <a:solidFill>
                <a:schemeClr val="dk1"/>
              </a:solidFill>
            </a:endParaRPr>
          </a:p>
        </p:txBody>
      </p:sp>
      <p:sp>
        <p:nvSpPr>
          <p:cNvPr id="192" name="Google Shape;192;p3"/>
          <p:cNvSpPr txBox="1">
            <a:spLocks noGrp="1"/>
          </p:cNvSpPr>
          <p:nvPr>
            <p:ph type="sldNum" idx="12"/>
          </p:nvPr>
        </p:nvSpPr>
        <p:spPr>
          <a:xfrm>
            <a:off x="531812" y="4529540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1</a:t>
            </a:fld>
            <a:endParaRPr lang="tr-TR"/>
          </a:p>
        </p:txBody>
      </p:sp>
      <p:sp>
        <p:nvSpPr>
          <p:cNvPr id="193" name="Google Shape;193;p3"/>
          <p:cNvSpPr txBox="1"/>
          <p:nvPr/>
        </p:nvSpPr>
        <p:spPr>
          <a:xfrm>
            <a:off x="5903442" y="4709532"/>
            <a:ext cx="5499078" cy="20158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>
              <a:buClr>
                <a:schemeClr val="accent1"/>
              </a:buClr>
              <a:buSzPts val="1600"/>
              <a:buFont typeface="Noto Sans Symbols"/>
              <a:buNone/>
            </a:pPr>
            <a:r>
              <a:rPr lang="tr-TR" sz="1600" cap="none" dirty="0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Hazırlayan                  : </a:t>
            </a:r>
            <a:r>
              <a:rPr lang="tr-TR" sz="1600" b="1" dirty="0" err="1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Zarbali</a:t>
            </a:r>
            <a:r>
              <a:rPr lang="tr-TR" sz="1600" b="1" dirty="0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 </a:t>
            </a:r>
            <a:r>
              <a:rPr lang="tr-TR" sz="1600" b="1" dirty="0" err="1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Zarbaliyev</a:t>
            </a:r>
            <a:endParaRPr lang="tr-TR" sz="1600" cap="none" dirty="0">
              <a:solidFill>
                <a:schemeClr val="dk1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  <a:p>
            <a:pPr marL="0" indent="0">
              <a:spcBef>
                <a:spcPts val="1000"/>
              </a:spcBef>
              <a:buClr>
                <a:schemeClr val="accent1"/>
              </a:buClr>
              <a:buSzPts val="1600"/>
              <a:buFont typeface="Noto Sans Symbols"/>
              <a:buNone/>
            </a:pPr>
            <a:r>
              <a:rPr lang="tr-TR" sz="1600" cap="none" dirty="0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Tarih                            </a:t>
            </a:r>
            <a:r>
              <a:rPr lang="tr-TR" sz="1600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: </a:t>
            </a:r>
            <a:r>
              <a:rPr lang="tr-TR" sz="1600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03</a:t>
            </a:r>
            <a:r>
              <a:rPr lang="tr-TR" sz="1600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/06/2022</a:t>
            </a:r>
            <a:endParaRPr sz="1600" cap="none" dirty="0">
              <a:solidFill>
                <a:schemeClr val="dk1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  <a:p>
            <a:pPr marL="0" indent="0">
              <a:spcBef>
                <a:spcPts val="1000"/>
              </a:spcBef>
              <a:buClr>
                <a:schemeClr val="accent1"/>
              </a:buClr>
              <a:buSzPts val="1600"/>
              <a:buFont typeface="Noto Sans Symbols"/>
              <a:buNone/>
            </a:pPr>
            <a:r>
              <a:rPr lang="tr-TR" sz="1600" cap="none" dirty="0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Sürüm                         : v1</a:t>
            </a:r>
          </a:p>
          <a:p>
            <a:pPr marL="0" indent="0">
              <a:spcBef>
                <a:spcPts val="1000"/>
              </a:spcBef>
              <a:buClr>
                <a:schemeClr val="accent1"/>
              </a:buClr>
              <a:buSzPts val="1600"/>
              <a:buFont typeface="Noto Sans Symbols"/>
              <a:buNone/>
            </a:pPr>
            <a:r>
              <a:rPr lang="tr-TR" sz="1600" cap="none" dirty="0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Ders Yürütücüsü        : Doç. Dr. İsmail KIRBAŞ </a:t>
            </a:r>
            <a:endParaRPr sz="1600" cap="none" dirty="0">
              <a:solidFill>
                <a:schemeClr val="dk1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</p:txBody>
      </p:sp>
      <p:pic>
        <p:nvPicPr>
          <p:cNvPr id="194" name="Google Shape;194;p3" descr="Kurumsal Kimlik | Burdur Mehmet Akif Ersoy Üniversitesi"/>
          <p:cNvPicPr preferRelativeResize="0"/>
          <p:nvPr/>
        </p:nvPicPr>
        <p:blipFill rotWithShape="1">
          <a:blip r:embed="rId3"/>
          <a:srcRect l="10292" t="8690" r="10665" b="11290"/>
          <a:stretch>
            <a:fillRect/>
          </a:stretch>
        </p:blipFill>
        <p:spPr>
          <a:xfrm>
            <a:off x="4951721" y="440737"/>
            <a:ext cx="1992144" cy="685387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3"/>
          <p:cNvSpPr txBox="1"/>
          <p:nvPr/>
        </p:nvSpPr>
        <p:spPr>
          <a:xfrm>
            <a:off x="3771189" y="1268105"/>
            <a:ext cx="4439711" cy="10702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 algn="ctr">
              <a:buClr>
                <a:schemeClr val="accent1"/>
              </a:buClr>
              <a:buSzPts val="1800"/>
              <a:buFont typeface="Noto Sans Symbols"/>
              <a:buNone/>
            </a:pPr>
            <a:r>
              <a:rPr lang="tr-TR" sz="1800" b="1" cap="none" dirty="0">
                <a:solidFill>
                  <a:schemeClr val="accent3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Nesneye Yönelik Programlama</a:t>
            </a:r>
            <a:endParaRPr sz="1800" b="1" cap="none" dirty="0">
              <a:solidFill>
                <a:schemeClr val="accent3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</p:txBody>
      </p:sp>
      <p:sp>
        <p:nvSpPr>
          <p:cNvPr id="197" name="Google Shape;197;p3"/>
          <p:cNvSpPr/>
          <p:nvPr/>
        </p:nvSpPr>
        <p:spPr>
          <a:xfrm>
            <a:off x="351927" y="1532752"/>
            <a:ext cx="2960411" cy="305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b="1" u="sng">
                <a:solidFill>
                  <a:schemeClr val="accent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  <a:hlinkClick r:id="rId4"/>
              </a:rPr>
              <a:t>www.youtube.com/BMderslerim</a:t>
            </a:r>
            <a:endParaRPr sz="1400" b="1" i="0" u="none" strike="noStrike" cap="none">
              <a:solidFill>
                <a:schemeClr val="accent1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rcRect l="10317" t="21650" r="10308" b="21650"/>
          <a:stretch>
            <a:fillRect/>
          </a:stretch>
        </p:blipFill>
        <p:spPr>
          <a:xfrm>
            <a:off x="839470" y="188595"/>
            <a:ext cx="1757045" cy="1255395"/>
          </a:xfrm>
          <a:prstGeom prst="rect">
            <a:avLst/>
          </a:prstGeom>
        </p:spPr>
      </p:pic>
      <p:pic>
        <p:nvPicPr>
          <p:cNvPr id="101" name="Picture 100"/>
          <p:cNvPicPr/>
          <p:nvPr/>
        </p:nvPicPr>
        <p:blipFill>
          <a:blip r:embed="rId6"/>
          <a:srcRect t="12652"/>
          <a:stretch>
            <a:fillRect/>
          </a:stretch>
        </p:blipFill>
        <p:spPr>
          <a:xfrm>
            <a:off x="8544560" y="106680"/>
            <a:ext cx="3563620" cy="241998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0" name="Picture 99"/>
          <p:cNvPicPr/>
          <p:nvPr/>
        </p:nvPicPr>
        <p:blipFill>
          <a:blip r:embed="rId7"/>
          <a:stretch>
            <a:fillRect/>
          </a:stretch>
        </p:blipFill>
        <p:spPr>
          <a:xfrm>
            <a:off x="2295525" y="4509135"/>
            <a:ext cx="2240280" cy="191325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F589BE6-8CAE-99D3-4161-5E2B7DFCC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                Referans Türleri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B0679EC1-01ED-1D42-151D-433A58D325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b="0" i="0" dirty="0">
                <a:solidFill>
                  <a:srgbClr val="292929"/>
                </a:solidFill>
                <a:effectLst/>
                <a:latin typeface="Century Gothic" panose="020B0502020202020204" pitchFamily="34" charset="0"/>
              </a:rPr>
              <a:t>Referans tipindeki veri türünde bir değişken tanımlandığında ise değişkenin </a:t>
            </a:r>
          </a:p>
          <a:p>
            <a:r>
              <a:rPr lang="tr-TR" b="0" i="0" dirty="0">
                <a:solidFill>
                  <a:srgbClr val="292929"/>
                </a:solidFill>
                <a:effectLst/>
                <a:latin typeface="Century Gothic" panose="020B0502020202020204" pitchFamily="34" charset="0"/>
              </a:rPr>
              <a:t>değeri </a:t>
            </a:r>
            <a:r>
              <a:rPr lang="tr-TR" b="0" i="0" dirty="0" err="1">
                <a:solidFill>
                  <a:srgbClr val="292929"/>
                </a:solidFill>
                <a:effectLst/>
                <a:latin typeface="Century Gothic" panose="020B0502020202020204" pitchFamily="34" charset="0"/>
              </a:rPr>
              <a:t>Heap</a:t>
            </a:r>
            <a:r>
              <a:rPr lang="tr-TR" b="0" i="0" dirty="0">
                <a:solidFill>
                  <a:srgbClr val="292929"/>
                </a:solidFill>
                <a:effectLst/>
                <a:latin typeface="Century Gothic" panose="020B0502020202020204" pitchFamily="34" charset="0"/>
              </a:rPr>
              <a:t> bölgesinde ve </a:t>
            </a:r>
            <a:r>
              <a:rPr lang="tr-TR" b="0" i="0" dirty="0" err="1">
                <a:solidFill>
                  <a:srgbClr val="292929"/>
                </a:solidFill>
                <a:effectLst/>
                <a:latin typeface="Century Gothic" panose="020B0502020202020204" pitchFamily="34" charset="0"/>
              </a:rPr>
              <a:t>Heap</a:t>
            </a:r>
            <a:r>
              <a:rPr lang="tr-TR" b="0" i="0" dirty="0">
                <a:solidFill>
                  <a:srgbClr val="292929"/>
                </a:solidFill>
                <a:effectLst/>
                <a:latin typeface="Century Gothic" panose="020B0502020202020204" pitchFamily="34" charset="0"/>
              </a:rPr>
              <a:t> bölgesindeki değeri gösteren adres değeri </a:t>
            </a:r>
          </a:p>
          <a:p>
            <a:r>
              <a:rPr lang="tr-TR" b="0" i="0" dirty="0">
                <a:solidFill>
                  <a:srgbClr val="292929"/>
                </a:solidFill>
                <a:effectLst/>
                <a:latin typeface="Century Gothic" panose="020B0502020202020204" pitchFamily="34" charset="0"/>
              </a:rPr>
              <a:t>ise </a:t>
            </a:r>
            <a:r>
              <a:rPr lang="tr-TR" b="0" i="0" dirty="0" err="1">
                <a:solidFill>
                  <a:srgbClr val="292929"/>
                </a:solidFill>
                <a:effectLst/>
                <a:latin typeface="Century Gothic" panose="020B0502020202020204" pitchFamily="34" charset="0"/>
              </a:rPr>
              <a:t>Stack</a:t>
            </a:r>
            <a:r>
              <a:rPr lang="tr-TR" b="0" i="0" dirty="0">
                <a:solidFill>
                  <a:srgbClr val="292929"/>
                </a:solidFill>
                <a:effectLst/>
                <a:latin typeface="Century Gothic" panose="020B0502020202020204" pitchFamily="34" charset="0"/>
              </a:rPr>
              <a:t> bölgesinde tutulur. Referans tipindeki bir değişkene bellekte yer </a:t>
            </a:r>
          </a:p>
          <a:p>
            <a:r>
              <a:rPr lang="tr-TR" b="0" i="0" dirty="0">
                <a:solidFill>
                  <a:srgbClr val="292929"/>
                </a:solidFill>
                <a:effectLst/>
                <a:latin typeface="Century Gothic" panose="020B0502020202020204" pitchFamily="34" charset="0"/>
              </a:rPr>
              <a:t>ayırırken de “</a:t>
            </a:r>
            <a:r>
              <a:rPr lang="tr-TR" b="0" i="0" dirty="0" err="1">
                <a:solidFill>
                  <a:srgbClr val="292929"/>
                </a:solidFill>
                <a:effectLst/>
                <a:latin typeface="Century Gothic" panose="020B0502020202020204" pitchFamily="34" charset="0"/>
              </a:rPr>
              <a:t>new</a:t>
            </a:r>
            <a:r>
              <a:rPr lang="tr-TR" b="0" i="0" dirty="0">
                <a:solidFill>
                  <a:srgbClr val="292929"/>
                </a:solidFill>
                <a:effectLst/>
                <a:latin typeface="Century Gothic" panose="020B0502020202020204" pitchFamily="34" charset="0"/>
              </a:rPr>
              <a:t>” anahtar kelimesi kullanılır.</a:t>
            </a:r>
            <a:endParaRPr lang="tr-TR" dirty="0">
              <a:latin typeface="Century Gothic" panose="020B0502020202020204" pitchFamily="34" charset="0"/>
            </a:endParaRP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097304AB-F497-04A1-E461-00D512A8CB1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 smtClean="0"/>
              <a:t>10</a:t>
            </a:fld>
            <a:endParaRPr lang="tr-TR"/>
          </a:p>
        </p:txBody>
      </p:sp>
      <p:pic>
        <p:nvPicPr>
          <p:cNvPr id="5" name="Picture 99">
            <a:extLst>
              <a:ext uri="{FF2B5EF4-FFF2-40B4-BE49-F238E27FC236}">
                <a16:creationId xmlns:a16="http://schemas.microsoft.com/office/drawing/2014/main" id="{A9601943-AB6A-9611-21D4-71A1631BF91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0443027" y="5434170"/>
            <a:ext cx="1617345" cy="1321435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11817039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7"/>
          <p:cNvSpPr txBox="1">
            <a:spLocks noGrp="1"/>
          </p:cNvSpPr>
          <p:nvPr>
            <p:ph type="title"/>
          </p:nvPr>
        </p:nvSpPr>
        <p:spPr>
          <a:xfrm>
            <a:off x="1311579" y="512462"/>
            <a:ext cx="9747485" cy="102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entury Gothic" panose="020B0502020202020204"/>
              <a:buNone/>
            </a:pPr>
            <a:r>
              <a:rPr lang="tr-TR" b="1" dirty="0"/>
              <a:t>İSTİSNA!!</a:t>
            </a:r>
          </a:p>
        </p:txBody>
      </p:sp>
      <p:sp>
        <p:nvSpPr>
          <p:cNvPr id="230" name="Google Shape;230;p7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11</a:t>
            </a:fld>
            <a:endParaRPr lang="tr-TR"/>
          </a:p>
        </p:txBody>
      </p:sp>
      <p:sp>
        <p:nvSpPr>
          <p:cNvPr id="231" name="Google Shape;231;p7"/>
          <p:cNvSpPr txBox="1">
            <a:spLocks noGrp="1"/>
          </p:cNvSpPr>
          <p:nvPr>
            <p:ph type="body" idx="1"/>
          </p:nvPr>
        </p:nvSpPr>
        <p:spPr>
          <a:xfrm>
            <a:off x="1659147" y="1196038"/>
            <a:ext cx="7848600" cy="5149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800" b="1"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800"/>
            </a:pPr>
            <a:r>
              <a:rPr lang="tr-TR" b="0" i="0" dirty="0">
                <a:solidFill>
                  <a:srgbClr val="1E1E1E"/>
                </a:solidFill>
                <a:effectLst/>
                <a:latin typeface="Century Gothic" panose="020B0502020202020204" pitchFamily="34" charset="0"/>
              </a:rPr>
              <a:t>Bir referans türü olan </a:t>
            </a:r>
            <a:r>
              <a:rPr lang="tr-TR" b="0" i="0" dirty="0" err="1">
                <a:solidFill>
                  <a:srgbClr val="1E1E1E"/>
                </a:solidFill>
                <a:effectLst/>
                <a:latin typeface="Century Gothic" panose="020B0502020202020204" pitchFamily="34" charset="0"/>
              </a:rPr>
              <a:t>string</a:t>
            </a:r>
            <a:r>
              <a:rPr lang="tr-TR" b="0" i="0" dirty="0">
                <a:solidFill>
                  <a:srgbClr val="1E1E1E"/>
                </a:solidFill>
                <a:effectLst/>
                <a:latin typeface="Century Gothic" panose="020B0502020202020204" pitchFamily="34" charset="0"/>
              </a:rPr>
              <a:t> ile ilgili bu konuda önemli bir istisna </a:t>
            </a: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800"/>
            </a:pPr>
            <a:r>
              <a:rPr lang="tr-TR" b="0" i="0" dirty="0">
                <a:solidFill>
                  <a:srgbClr val="1E1E1E"/>
                </a:solidFill>
                <a:effectLst/>
                <a:latin typeface="Century Gothic" panose="020B0502020202020204" pitchFamily="34" charset="0"/>
              </a:rPr>
              <a:t>vardır. </a:t>
            </a:r>
            <a:r>
              <a:rPr lang="tr-TR" dirty="0" err="1">
                <a:solidFill>
                  <a:srgbClr val="1E1E1E"/>
                </a:solidFill>
                <a:latin typeface="Century Gothic" panose="020B0502020202020204" pitchFamily="34" charset="0"/>
              </a:rPr>
              <a:t>S</a:t>
            </a:r>
            <a:r>
              <a:rPr lang="tr-TR" b="0" i="0" dirty="0" err="1">
                <a:solidFill>
                  <a:srgbClr val="1E1E1E"/>
                </a:solidFill>
                <a:effectLst/>
                <a:latin typeface="Century Gothic" panose="020B0502020202020204" pitchFamily="34" charset="0"/>
              </a:rPr>
              <a:t>tring’ler</a:t>
            </a:r>
            <a:r>
              <a:rPr lang="tr-TR" b="0" i="0" dirty="0">
                <a:solidFill>
                  <a:srgbClr val="1E1E1E"/>
                </a:solidFill>
                <a:effectLst/>
                <a:latin typeface="Century Gothic" panose="020B0502020202020204" pitchFamily="34" charset="0"/>
              </a:rPr>
              <a:t> referans türü olmasına rağmen metotlara geçirilirken </a:t>
            </a: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800"/>
            </a:pPr>
            <a:r>
              <a:rPr lang="tr-TR" b="0" i="0" dirty="0">
                <a:solidFill>
                  <a:srgbClr val="1E1E1E"/>
                </a:solidFill>
                <a:effectLst/>
                <a:latin typeface="Century Gothic" panose="020B0502020202020204" pitchFamily="34" charset="0"/>
              </a:rPr>
              <a:t>değer tipiymiş gibi kopyalanırlar.</a:t>
            </a:r>
            <a:endParaRPr lang="tr-TR" dirty="0">
              <a:latin typeface="Century Gothic" panose="020B0502020202020204" pitchFamily="34" charset="0"/>
            </a:endParaRP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800"/>
            </a:pPr>
            <a:endParaRPr lang="tr-TR"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800"/>
            </a:pPr>
            <a:endParaRPr lang="tr-TR" sz="1800" dirty="0"/>
          </a:p>
        </p:txBody>
      </p:sp>
      <p:pic>
        <p:nvPicPr>
          <p:cNvPr id="6" name="Picture 99">
            <a:extLst>
              <a:ext uri="{FF2B5EF4-FFF2-40B4-BE49-F238E27FC236}">
                <a16:creationId xmlns:a16="http://schemas.microsoft.com/office/drawing/2014/main" id="{199A19F6-ACD1-34C0-AC0F-A6E28E5CC044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0443027" y="5434170"/>
            <a:ext cx="1617345" cy="132143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45"/>
          <p:cNvSpPr txBox="1">
            <a:spLocks noGrp="1"/>
          </p:cNvSpPr>
          <p:nvPr>
            <p:ph type="title"/>
          </p:nvPr>
        </p:nvSpPr>
        <p:spPr>
          <a:xfrm>
            <a:off x="1311579" y="563736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entury Gothic" panose="020B0502020202020204"/>
              <a:buNone/>
            </a:pPr>
            <a:r>
              <a:rPr lang="tr-TR" b="1" dirty="0" err="1"/>
              <a:t>C#’da</a:t>
            </a:r>
            <a:r>
              <a:rPr lang="tr-TR" b="1" dirty="0"/>
              <a:t> </a:t>
            </a:r>
            <a:r>
              <a:rPr lang="tr-TR" b="1" dirty="0" err="1"/>
              <a:t>Ref</a:t>
            </a:r>
            <a:r>
              <a:rPr lang="tr-TR" b="1" dirty="0"/>
              <a:t> </a:t>
            </a:r>
            <a:r>
              <a:rPr lang="tr-TR" b="1" dirty="0" err="1"/>
              <a:t>Keyword’ü</a:t>
            </a:r>
            <a:r>
              <a:rPr lang="tr-TR" b="1" dirty="0"/>
              <a:t> Kullanımı</a:t>
            </a:r>
            <a:endParaRPr b="1" dirty="0"/>
          </a:p>
        </p:txBody>
      </p:sp>
      <p:sp>
        <p:nvSpPr>
          <p:cNvPr id="530" name="Google Shape;530;p45"/>
          <p:cNvSpPr txBox="1">
            <a:spLocks noGrp="1"/>
          </p:cNvSpPr>
          <p:nvPr>
            <p:ph type="body" idx="1"/>
          </p:nvPr>
        </p:nvSpPr>
        <p:spPr>
          <a:xfrm>
            <a:off x="1965021" y="1781208"/>
            <a:ext cx="8915400" cy="34789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228600" algn="l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tr-TR" b="0" i="0" dirty="0">
                <a:solidFill>
                  <a:srgbClr val="212529"/>
                </a:solidFill>
                <a:effectLst/>
                <a:latin typeface="Century Gothic" panose="020B0502020202020204" pitchFamily="34" charset="0"/>
              </a:rPr>
              <a:t>Value </a:t>
            </a:r>
            <a:r>
              <a:rPr lang="tr-TR" b="0" i="0" dirty="0" err="1">
                <a:solidFill>
                  <a:srgbClr val="212529"/>
                </a:solidFill>
                <a:effectLst/>
                <a:latin typeface="Century Gothic" panose="020B0502020202020204" pitchFamily="34" charset="0"/>
              </a:rPr>
              <a:t>Type'lar</a:t>
            </a:r>
            <a:r>
              <a:rPr lang="tr-TR" b="0" i="0" dirty="0">
                <a:solidFill>
                  <a:srgbClr val="212529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lang="tr-TR" b="0" i="0" dirty="0" err="1">
                <a:solidFill>
                  <a:srgbClr val="212529"/>
                </a:solidFill>
                <a:effectLst/>
                <a:latin typeface="Century Gothic" panose="020B0502020202020204" pitchFamily="34" charset="0"/>
              </a:rPr>
              <a:t>metodlara</a:t>
            </a:r>
            <a:r>
              <a:rPr lang="tr-TR" b="0" i="0" dirty="0">
                <a:solidFill>
                  <a:srgbClr val="212529"/>
                </a:solidFill>
                <a:effectLst/>
                <a:latin typeface="Century Gothic" panose="020B0502020202020204" pitchFamily="34" charset="0"/>
              </a:rPr>
              <a:t> birebir kopyası oluşturularak geçirilirler ve </a:t>
            </a:r>
            <a:r>
              <a:rPr lang="tr-TR" b="0" i="0" dirty="0" err="1">
                <a:solidFill>
                  <a:srgbClr val="212529"/>
                </a:solidFill>
                <a:effectLst/>
                <a:latin typeface="Century Gothic" panose="020B0502020202020204" pitchFamily="34" charset="0"/>
              </a:rPr>
              <a:t>metod</a:t>
            </a:r>
            <a:r>
              <a:rPr lang="tr-TR" dirty="0">
                <a:solidFill>
                  <a:srgbClr val="212529"/>
                </a:solidFill>
                <a:latin typeface="Century Gothic" panose="020B0502020202020204" pitchFamily="34" charset="0"/>
              </a:rPr>
              <a:t> </a:t>
            </a:r>
          </a:p>
          <a:p>
            <a:pPr marL="342900" lvl="0" indent="-228600" algn="l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tr-TR" b="0" i="0" dirty="0">
                <a:solidFill>
                  <a:srgbClr val="212529"/>
                </a:solidFill>
                <a:effectLst/>
                <a:latin typeface="Century Gothic" panose="020B0502020202020204" pitchFamily="34" charset="0"/>
              </a:rPr>
              <a:t>içerisinde o değişkenle ilgili yapılan değişikliklerden </a:t>
            </a:r>
            <a:r>
              <a:rPr lang="tr-TR" b="0" i="0" dirty="0" err="1">
                <a:solidFill>
                  <a:srgbClr val="212529"/>
                </a:solidFill>
                <a:effectLst/>
                <a:latin typeface="Century Gothic" panose="020B0502020202020204" pitchFamily="34" charset="0"/>
              </a:rPr>
              <a:t>orjinal</a:t>
            </a:r>
            <a:r>
              <a:rPr lang="tr-TR" b="0" i="0" dirty="0">
                <a:solidFill>
                  <a:srgbClr val="212529"/>
                </a:solidFill>
                <a:effectLst/>
                <a:latin typeface="Century Gothic" panose="020B0502020202020204" pitchFamily="34" charset="0"/>
              </a:rPr>
              <a:t> değer etkilenmez. </a:t>
            </a:r>
          </a:p>
          <a:p>
            <a:pPr marL="342900" lvl="0" indent="-228600" algn="l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tr-TR" b="0" i="0" dirty="0">
                <a:solidFill>
                  <a:srgbClr val="212529"/>
                </a:solidFill>
                <a:effectLst/>
                <a:latin typeface="Century Gothic" panose="020B0502020202020204" pitchFamily="34" charset="0"/>
              </a:rPr>
              <a:t>Ancak bazen değer tiplerini de referansları ile </a:t>
            </a:r>
            <a:r>
              <a:rPr lang="tr-TR" b="0" i="0" dirty="0" err="1">
                <a:solidFill>
                  <a:srgbClr val="212529"/>
                </a:solidFill>
                <a:effectLst/>
                <a:latin typeface="Century Gothic" panose="020B0502020202020204" pitchFamily="34" charset="0"/>
              </a:rPr>
              <a:t>metodlara</a:t>
            </a:r>
            <a:r>
              <a:rPr lang="tr-TR" b="0" i="0" dirty="0">
                <a:solidFill>
                  <a:srgbClr val="212529"/>
                </a:solidFill>
                <a:effectLst/>
                <a:latin typeface="Century Gothic" panose="020B0502020202020204" pitchFamily="34" charset="0"/>
              </a:rPr>
              <a:t> parametre olarak </a:t>
            </a:r>
          </a:p>
          <a:p>
            <a:pPr marL="342900" lvl="0" indent="-228600" algn="l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tr-TR" b="0" i="0" dirty="0">
                <a:solidFill>
                  <a:srgbClr val="212529"/>
                </a:solidFill>
                <a:effectLst/>
                <a:latin typeface="Century Gothic" panose="020B0502020202020204" pitchFamily="34" charset="0"/>
              </a:rPr>
              <a:t>vermek isteyebiliriz. </a:t>
            </a:r>
          </a:p>
          <a:p>
            <a:pPr marL="342900" lvl="0" indent="-228600" algn="l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tr-TR" b="0" i="0" dirty="0">
                <a:solidFill>
                  <a:srgbClr val="212529"/>
                </a:solidFill>
                <a:effectLst/>
                <a:latin typeface="Century Gothic" panose="020B0502020202020204" pitchFamily="34" charset="0"/>
              </a:rPr>
              <a:t>Referans yolu ile metoda parametre olarak geçtiğimiz değişken üzerinde </a:t>
            </a:r>
          </a:p>
          <a:p>
            <a:pPr marL="342900" lvl="0" indent="-228600" algn="l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tr-TR" b="0" i="0" dirty="0">
                <a:solidFill>
                  <a:srgbClr val="212529"/>
                </a:solidFill>
                <a:effectLst/>
                <a:latin typeface="Century Gothic" panose="020B0502020202020204" pitchFamily="34" charset="0"/>
              </a:rPr>
              <a:t>yapılacak bütün değişiklikler </a:t>
            </a:r>
            <a:r>
              <a:rPr lang="tr-TR" b="0" i="0" dirty="0" err="1">
                <a:solidFill>
                  <a:srgbClr val="212529"/>
                </a:solidFill>
                <a:effectLst/>
                <a:latin typeface="Century Gothic" panose="020B0502020202020204" pitchFamily="34" charset="0"/>
              </a:rPr>
              <a:t>orjinal</a:t>
            </a:r>
            <a:r>
              <a:rPr lang="tr-TR" b="0" i="0" dirty="0">
                <a:solidFill>
                  <a:srgbClr val="212529"/>
                </a:solidFill>
                <a:effectLst/>
                <a:latin typeface="Century Gothic" panose="020B0502020202020204" pitchFamily="34" charset="0"/>
              </a:rPr>
              <a:t> değeri etkileyecektir çünkü artık o </a:t>
            </a:r>
            <a:r>
              <a:rPr lang="tr-TR" b="0" i="0" dirty="0" err="1">
                <a:solidFill>
                  <a:srgbClr val="212529"/>
                </a:solidFill>
                <a:effectLst/>
                <a:latin typeface="Century Gothic" panose="020B0502020202020204" pitchFamily="34" charset="0"/>
              </a:rPr>
              <a:t>metod</a:t>
            </a:r>
            <a:r>
              <a:rPr lang="tr-TR" b="0" i="0" dirty="0">
                <a:solidFill>
                  <a:srgbClr val="212529"/>
                </a:solidFill>
                <a:effectLst/>
                <a:latin typeface="Century Gothic" panose="020B0502020202020204" pitchFamily="34" charset="0"/>
              </a:rPr>
              <a:t> </a:t>
            </a:r>
          </a:p>
          <a:p>
            <a:pPr marL="342900" lvl="0" indent="-228600" algn="l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tr-TR" b="0" i="0" dirty="0">
                <a:solidFill>
                  <a:srgbClr val="212529"/>
                </a:solidFill>
                <a:effectLst/>
                <a:latin typeface="Century Gothic" panose="020B0502020202020204" pitchFamily="34" charset="0"/>
              </a:rPr>
              <a:t>içerisinde değişkenin bir kopyası </a:t>
            </a:r>
            <a:r>
              <a:rPr lang="tr-TR" b="0" i="0" dirty="0" err="1">
                <a:solidFill>
                  <a:srgbClr val="212529"/>
                </a:solidFill>
                <a:effectLst/>
                <a:latin typeface="Century Gothic" panose="020B0502020202020204" pitchFamily="34" charset="0"/>
              </a:rPr>
              <a:t>değilde</a:t>
            </a:r>
            <a:r>
              <a:rPr lang="tr-TR" b="0" i="0" dirty="0">
                <a:solidFill>
                  <a:srgbClr val="212529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lang="tr-TR" b="0" i="0" dirty="0" err="1">
                <a:solidFill>
                  <a:srgbClr val="212529"/>
                </a:solidFill>
                <a:effectLst/>
                <a:latin typeface="Century Gothic" panose="020B0502020202020204" pitchFamily="34" charset="0"/>
              </a:rPr>
              <a:t>RAM'de</a:t>
            </a:r>
            <a:r>
              <a:rPr lang="tr-TR" b="0" i="0" dirty="0">
                <a:solidFill>
                  <a:srgbClr val="212529"/>
                </a:solidFill>
                <a:effectLst/>
                <a:latin typeface="Century Gothic" panose="020B0502020202020204" pitchFamily="34" charset="0"/>
              </a:rPr>
              <a:t> ki adresi bulunmaktadır.</a:t>
            </a:r>
            <a:endParaRPr lang="tr-TR" dirty="0">
              <a:latin typeface="Century Gothic" panose="020B0502020202020204" pitchFamily="34" charset="0"/>
            </a:endParaRPr>
          </a:p>
        </p:txBody>
      </p:sp>
      <p:sp>
        <p:nvSpPr>
          <p:cNvPr id="531" name="Google Shape;531;p45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12</a:t>
            </a:fld>
            <a:endParaRPr lang="tr-TR"/>
          </a:p>
        </p:txBody>
      </p:sp>
      <p:pic>
        <p:nvPicPr>
          <p:cNvPr id="532" name="Google Shape;532;p45" descr="Kurumsal Kimlik | Burdur Mehmet Akif Ersoy Üniversitesi"/>
          <p:cNvPicPr preferRelativeResize="0"/>
          <p:nvPr/>
        </p:nvPicPr>
        <p:blipFill rotWithShape="1">
          <a:blip r:embed="rId3"/>
          <a:srcRect l="10292" t="8690" r="10665" b="11290"/>
          <a:stretch>
            <a:fillRect/>
          </a:stretch>
        </p:blipFill>
        <p:spPr>
          <a:xfrm>
            <a:off x="10078311" y="102395"/>
            <a:ext cx="1992144" cy="6853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Picture 99"/>
          <p:cNvPicPr/>
          <p:nvPr/>
        </p:nvPicPr>
        <p:blipFill>
          <a:blip r:embed="rId4"/>
          <a:stretch>
            <a:fillRect/>
          </a:stretch>
        </p:blipFill>
        <p:spPr>
          <a:xfrm>
            <a:off x="10453110" y="5434170"/>
            <a:ext cx="1617345" cy="1321435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2761566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46460F5-7175-CED4-93E2-EB95D95EC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/>
              <a:t>C#’da</a:t>
            </a:r>
            <a:r>
              <a:rPr lang="tr-TR" b="1" dirty="0"/>
              <a:t> </a:t>
            </a:r>
            <a:r>
              <a:rPr lang="tr-TR" b="1" dirty="0" err="1"/>
              <a:t>Out</a:t>
            </a:r>
            <a:r>
              <a:rPr lang="tr-TR" b="1" dirty="0"/>
              <a:t> </a:t>
            </a:r>
            <a:r>
              <a:rPr lang="tr-TR" b="1" dirty="0" err="1"/>
              <a:t>Keyword’ü</a:t>
            </a:r>
            <a:r>
              <a:rPr lang="tr-TR" b="1" dirty="0"/>
              <a:t> Kullanımı</a:t>
            </a:r>
            <a:endParaRPr lang="tr-TR" dirty="0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975AEE73-BF97-AB83-B042-16912FAD68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 fontAlgn="base"/>
            <a:r>
              <a:rPr lang="tr-TR" b="1" i="0" dirty="0" err="1">
                <a:solidFill>
                  <a:srgbClr val="444444"/>
                </a:solidFill>
                <a:effectLst/>
                <a:latin typeface="Century Gothic" panose="020B0502020202020204" pitchFamily="34" charset="0"/>
              </a:rPr>
              <a:t>out</a:t>
            </a:r>
            <a:r>
              <a:rPr lang="tr-TR" b="0" i="0" dirty="0">
                <a:solidFill>
                  <a:srgbClr val="444444"/>
                </a:solidFill>
                <a:effectLst/>
                <a:latin typeface="Century Gothic" panose="020B0502020202020204" pitchFamily="34" charset="0"/>
              </a:rPr>
              <a:t> anahtar sözcüğü iki veya daha fazla geriye döndürmek istediğimizde </a:t>
            </a:r>
          </a:p>
          <a:p>
            <a:pPr algn="just" fontAlgn="base"/>
            <a:r>
              <a:rPr lang="tr-TR" b="0" i="0" dirty="0">
                <a:solidFill>
                  <a:srgbClr val="444444"/>
                </a:solidFill>
                <a:effectLst/>
                <a:latin typeface="Century Gothic" panose="020B0502020202020204" pitchFamily="34" charset="0"/>
              </a:rPr>
              <a:t>kullandığımız bir anahtar sözcüktür. </a:t>
            </a:r>
            <a:r>
              <a:rPr lang="tr-TR" b="1" i="0" dirty="0" err="1">
                <a:solidFill>
                  <a:srgbClr val="444444"/>
                </a:solidFill>
                <a:effectLst/>
                <a:latin typeface="Century Gothic" panose="020B0502020202020204" pitchFamily="34" charset="0"/>
              </a:rPr>
              <a:t>ref</a:t>
            </a:r>
            <a:r>
              <a:rPr lang="tr-TR" b="0" i="0" dirty="0">
                <a:solidFill>
                  <a:srgbClr val="444444"/>
                </a:solidFill>
                <a:effectLst/>
                <a:latin typeface="Century Gothic" panose="020B0502020202020204" pitchFamily="34" charset="0"/>
              </a:rPr>
              <a:t> parametresi de aynı işlemi </a:t>
            </a:r>
          </a:p>
          <a:p>
            <a:pPr algn="just" fontAlgn="base"/>
            <a:r>
              <a:rPr lang="tr-TR" b="0" i="0" dirty="0">
                <a:solidFill>
                  <a:srgbClr val="444444"/>
                </a:solidFill>
                <a:effectLst/>
                <a:latin typeface="Century Gothic" panose="020B0502020202020204" pitchFamily="34" charset="0"/>
              </a:rPr>
              <a:t>gerçekleştirebilir. Ancak iki önemli nokta var;</a:t>
            </a:r>
          </a:p>
          <a:p>
            <a:pPr algn="just" fontAlgn="base"/>
            <a:r>
              <a:rPr lang="tr-TR" b="1" i="0" dirty="0">
                <a:solidFill>
                  <a:srgbClr val="444444"/>
                </a:solidFill>
                <a:effectLst/>
                <a:latin typeface="Century Gothic" panose="020B0502020202020204" pitchFamily="34" charset="0"/>
              </a:rPr>
              <a:t>a)</a:t>
            </a:r>
            <a:r>
              <a:rPr lang="tr-TR" b="0" i="0" dirty="0">
                <a:solidFill>
                  <a:srgbClr val="444444"/>
                </a:solidFill>
                <a:effectLst/>
                <a:latin typeface="Century Gothic" panose="020B0502020202020204" pitchFamily="34" charset="0"/>
              </a:rPr>
              <a:t> </a:t>
            </a:r>
            <a:r>
              <a:rPr lang="tr-TR" b="1" i="0" dirty="0" err="1">
                <a:solidFill>
                  <a:srgbClr val="444444"/>
                </a:solidFill>
                <a:effectLst/>
                <a:latin typeface="Century Gothic" panose="020B0502020202020204" pitchFamily="34" charset="0"/>
              </a:rPr>
              <a:t>out</a:t>
            </a:r>
            <a:r>
              <a:rPr lang="tr-TR" b="0" i="0" dirty="0">
                <a:solidFill>
                  <a:srgbClr val="444444"/>
                </a:solidFill>
                <a:effectLst/>
                <a:latin typeface="Century Gothic" panose="020B0502020202020204" pitchFamily="34" charset="0"/>
              </a:rPr>
              <a:t> parametresi ilk değer atamasına gerek duymaz. Bu iyi bir özellik, yani </a:t>
            </a:r>
          </a:p>
          <a:p>
            <a:pPr algn="just" fontAlgn="base"/>
            <a:r>
              <a:rPr lang="tr-TR" b="0" i="0" dirty="0">
                <a:solidFill>
                  <a:srgbClr val="444444"/>
                </a:solidFill>
                <a:effectLst/>
                <a:latin typeface="Century Gothic" panose="020B0502020202020204" pitchFamily="34" charset="0"/>
              </a:rPr>
              <a:t>sadece geriye değer döndürmek için kullanılır.</a:t>
            </a:r>
          </a:p>
          <a:p>
            <a:pPr algn="just" fontAlgn="base"/>
            <a:r>
              <a:rPr lang="tr-TR" b="1" i="0" dirty="0">
                <a:solidFill>
                  <a:srgbClr val="444444"/>
                </a:solidFill>
                <a:effectLst/>
                <a:latin typeface="Century Gothic" panose="020B0502020202020204" pitchFamily="34" charset="0"/>
              </a:rPr>
              <a:t>b)</a:t>
            </a:r>
            <a:r>
              <a:rPr lang="tr-TR" b="0" i="0" dirty="0">
                <a:solidFill>
                  <a:srgbClr val="444444"/>
                </a:solidFill>
                <a:effectLst/>
                <a:latin typeface="Century Gothic" panose="020B0502020202020204" pitchFamily="34" charset="0"/>
              </a:rPr>
              <a:t> Metot sonlanmadan </a:t>
            </a:r>
            <a:r>
              <a:rPr lang="tr-TR" b="1" i="0" dirty="0" err="1">
                <a:solidFill>
                  <a:srgbClr val="444444"/>
                </a:solidFill>
                <a:effectLst/>
                <a:latin typeface="Century Gothic" panose="020B0502020202020204" pitchFamily="34" charset="0"/>
              </a:rPr>
              <a:t>out</a:t>
            </a:r>
            <a:r>
              <a:rPr lang="tr-TR" b="0" i="0" dirty="0">
                <a:solidFill>
                  <a:srgbClr val="444444"/>
                </a:solidFill>
                <a:effectLst/>
                <a:latin typeface="Century Gothic" panose="020B0502020202020204" pitchFamily="34" charset="0"/>
              </a:rPr>
              <a:t> parametresine değer atamak zorundayız, çünkü </a:t>
            </a:r>
          </a:p>
          <a:p>
            <a:pPr algn="just" fontAlgn="base"/>
            <a:r>
              <a:rPr lang="tr-TR" b="0" i="0" dirty="0">
                <a:solidFill>
                  <a:srgbClr val="444444"/>
                </a:solidFill>
                <a:effectLst/>
                <a:latin typeface="Century Gothic" panose="020B0502020202020204" pitchFamily="34" charset="0"/>
              </a:rPr>
              <a:t>ilk değer vermediğimiz için herhangi bir değere sahip değil.</a:t>
            </a:r>
          </a:p>
          <a:p>
            <a:endParaRPr lang="tr-TR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43CB568E-9019-0787-3803-858921CF187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 smtClean="0"/>
              <a:t>13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677769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BD89D61-4537-9DFB-F63E-B17ACD3E8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/>
              <a:t>Ref-Out</a:t>
            </a:r>
            <a:r>
              <a:rPr lang="tr-TR" b="1" dirty="0"/>
              <a:t> Farklılıkları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4C5E5FF0-977D-CE85-3335-83C81BFA02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38227" y="1979629"/>
            <a:ext cx="9666385" cy="3931593"/>
          </a:xfrm>
        </p:spPr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8C3D3140-5373-CFDE-654E-B0CADC94CAA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 smtClean="0"/>
              <a:t>14</a:t>
            </a:fld>
            <a:endParaRPr lang="tr-TR"/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7187096B-F269-33D9-AC1A-B154C452EA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5623" y="1979629"/>
            <a:ext cx="8842989" cy="3329768"/>
          </a:xfrm>
          <a:prstGeom prst="rect">
            <a:avLst/>
          </a:prstGeom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D749F278-DF9A-3809-D771-24FB3D398D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3773" y="5406822"/>
            <a:ext cx="1683804" cy="1262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0366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4"/>
          <p:cNvSpPr txBox="1">
            <a:spLocks noGrp="1"/>
          </p:cNvSpPr>
          <p:nvPr>
            <p:ph type="title"/>
          </p:nvPr>
        </p:nvSpPr>
        <p:spPr>
          <a:xfrm>
            <a:off x="1846898" y="548640"/>
            <a:ext cx="8915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entury Gothic" panose="020B0502020202020204"/>
              <a:buNone/>
            </a:pPr>
            <a:r>
              <a:rPr lang="tr-TR" b="1" dirty="0"/>
              <a:t>Yardımcı Kaynaklar</a:t>
            </a:r>
          </a:p>
        </p:txBody>
      </p:sp>
      <p:sp>
        <p:nvSpPr>
          <p:cNvPr id="205" name="Google Shape;205;p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15</a:t>
            </a:fld>
            <a:endParaRPr lang="tr-TR"/>
          </a:p>
        </p:txBody>
      </p:sp>
      <p:sp>
        <p:nvSpPr>
          <p:cNvPr id="207" name="Google Shape;207;p4"/>
          <p:cNvSpPr txBox="1"/>
          <p:nvPr/>
        </p:nvSpPr>
        <p:spPr>
          <a:xfrm>
            <a:off x="2227898" y="1362836"/>
            <a:ext cx="8153400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marR="0" lvl="0" indent="-236855" algn="just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</a:pPr>
            <a:r>
              <a:rPr lang="tr-TR" sz="1800" b="0" i="0" u="none" strike="noStrike" cap="none" dirty="0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  <a:hlinkClick r:id="rId3"/>
              </a:rPr>
              <a:t>http://www.canertosuner.com/post/C-Ref-Out-Kullan%C4%B1m%C4%B1</a:t>
            </a:r>
            <a:endParaRPr lang="tr-TR" sz="1800" b="0" i="0" u="none" strike="noStrike" cap="none" dirty="0">
              <a:solidFill>
                <a:srgbClr val="3F3F3F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  <a:p>
            <a:pPr marL="342900" marR="0" lvl="0" indent="-236855" algn="just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</a:pPr>
            <a:r>
              <a:rPr lang="tr-TR" sz="1800" dirty="0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  <a:hlinkClick r:id="rId4"/>
              </a:rPr>
              <a:t>https://www.srdrylmz.com/tag/c-deger-ve-referans-tipleri/</a:t>
            </a:r>
            <a:endParaRPr lang="tr-TR" sz="1800" dirty="0">
              <a:solidFill>
                <a:srgbClr val="3F3F3F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  <a:p>
            <a:pPr marL="342900" marR="0" lvl="0" indent="-236855" algn="just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</a:pPr>
            <a:r>
              <a:rPr lang="tr-TR" sz="1800" dirty="0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  <a:hlinkClick r:id="rId5"/>
              </a:rPr>
              <a:t>https://bidb.itu.edu.tr/seyir-defteri/blog/2013/09/06/c-'-ta-de%C4%9Fer-ve-referans-tipleri</a:t>
            </a:r>
            <a:endParaRPr lang="tr-TR" sz="1800" dirty="0">
              <a:solidFill>
                <a:srgbClr val="3F3F3F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  <a:p>
            <a:pPr marL="342900" marR="0" lvl="0" indent="-236855" algn="just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</a:pPr>
            <a:endParaRPr lang="tr-TR" sz="1800" dirty="0">
              <a:solidFill>
                <a:srgbClr val="3F3F3F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  <a:p>
            <a:pPr marL="342900" marR="0" lvl="0" indent="-236855" algn="just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</a:pPr>
            <a:endParaRPr sz="1800" b="0" i="0" u="none" strike="noStrike" cap="none" dirty="0">
              <a:solidFill>
                <a:srgbClr val="3F3F3F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  <a:p>
            <a:pPr marL="342900" marR="0" lvl="0" indent="-236855" algn="just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</a:pPr>
            <a:endParaRPr sz="1800" b="0" i="0" u="none" strike="noStrike" cap="none" dirty="0">
              <a:solidFill>
                <a:srgbClr val="3F3F3F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  <a:p>
            <a:pPr marL="342900" marR="0" lvl="0" indent="-236855" algn="just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</a:pPr>
            <a:endParaRPr sz="1800" b="1" i="0" u="none" strike="noStrike" cap="none" dirty="0">
              <a:solidFill>
                <a:srgbClr val="3F3F3F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</p:txBody>
      </p:sp>
      <p:pic>
        <p:nvPicPr>
          <p:cNvPr id="6" name="Picture 99">
            <a:extLst>
              <a:ext uri="{FF2B5EF4-FFF2-40B4-BE49-F238E27FC236}">
                <a16:creationId xmlns:a16="http://schemas.microsoft.com/office/drawing/2014/main" id="{5744B9FE-8553-368B-3C7E-D1508395555B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10308336" y="5422392"/>
            <a:ext cx="1788160" cy="1347596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8916282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46"/>
          <p:cNvSpPr/>
          <p:nvPr/>
        </p:nvSpPr>
        <p:spPr>
          <a:xfrm>
            <a:off x="5872293" y="4384127"/>
            <a:ext cx="5972961" cy="2239861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54BCE8"/>
              </a:gs>
              <a:gs pos="100000">
                <a:srgbClr val="21ACE1"/>
              </a:gs>
            </a:gsLst>
            <a:lin ang="5400000" scaled="0"/>
          </a:gradFill>
          <a:ln>
            <a:noFill/>
          </a:ln>
          <a:effectLst>
            <a:outerShdw blurRad="50800" dist="38100" dir="5400000" rotWithShape="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</p:txBody>
      </p:sp>
      <p:sp>
        <p:nvSpPr>
          <p:cNvPr id="539" name="Google Shape;539;p46"/>
          <p:cNvSpPr txBox="1">
            <a:spLocks noGrp="1"/>
          </p:cNvSpPr>
          <p:nvPr>
            <p:ph type="ctrTitle"/>
          </p:nvPr>
        </p:nvSpPr>
        <p:spPr>
          <a:xfrm>
            <a:off x="2810311" y="2667969"/>
            <a:ext cx="7768206" cy="888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entury Gothic" panose="020B0502020202020204"/>
              <a:buNone/>
            </a:pPr>
            <a:r>
              <a:rPr lang="tr-TR" b="1" dirty="0">
                <a:solidFill>
                  <a:schemeClr val="dk1"/>
                </a:solidFill>
              </a:rPr>
              <a:t>İlginiz için teşekkürler…</a:t>
            </a:r>
            <a:endParaRPr b="1" dirty="0">
              <a:solidFill>
                <a:schemeClr val="dk1"/>
              </a:solidFill>
            </a:endParaRPr>
          </a:p>
        </p:txBody>
      </p:sp>
      <p:sp>
        <p:nvSpPr>
          <p:cNvPr id="540" name="Google Shape;540;p46"/>
          <p:cNvSpPr txBox="1">
            <a:spLocks noGrp="1"/>
          </p:cNvSpPr>
          <p:nvPr>
            <p:ph type="sldNum" idx="12"/>
          </p:nvPr>
        </p:nvSpPr>
        <p:spPr>
          <a:xfrm>
            <a:off x="531812" y="4529540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16</a:t>
            </a:fld>
            <a:endParaRPr lang="tr-TR"/>
          </a:p>
        </p:txBody>
      </p:sp>
      <p:sp>
        <p:nvSpPr>
          <p:cNvPr id="541" name="Google Shape;541;p46"/>
          <p:cNvSpPr txBox="1"/>
          <p:nvPr/>
        </p:nvSpPr>
        <p:spPr>
          <a:xfrm>
            <a:off x="6251099" y="4600165"/>
            <a:ext cx="5499078" cy="20158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>
              <a:buClr>
                <a:schemeClr val="accent1"/>
              </a:buClr>
              <a:buSzPts val="1600"/>
            </a:pPr>
            <a:r>
              <a:rPr lang="tr-TR" sz="1600" dirty="0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Hazırlayan                  : </a:t>
            </a:r>
            <a:r>
              <a:rPr lang="tr-TR" sz="1600" b="1" dirty="0" err="1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Zarbali</a:t>
            </a:r>
            <a:r>
              <a:rPr lang="tr-TR" sz="1600" b="1" dirty="0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 </a:t>
            </a:r>
            <a:r>
              <a:rPr lang="tr-TR" sz="1600" b="1" dirty="0" err="1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Zarbaliyev</a:t>
            </a:r>
            <a:r>
              <a:rPr lang="tr-TR" sz="1600" b="1" dirty="0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  2011404099</a:t>
            </a:r>
            <a:br>
              <a:rPr lang="tr-TR" sz="1600" b="1" dirty="0">
                <a:latin typeface="Century Gothic" panose="020B0502020202020204"/>
                <a:ea typeface="Century Gothic" panose="020B0502020202020204"/>
                <a:cs typeface="Century Gothic" panose="020B0502020202020204"/>
              </a:rPr>
            </a:br>
            <a:r>
              <a:rPr lang="tr-TR" sz="1600" dirty="0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E-posta                       : ozsahinqreus@gmail.com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ts val="1600"/>
            </a:pPr>
            <a:r>
              <a:rPr lang="tr-TR" sz="1600" dirty="0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Tarih                            : 01/06/2022</a:t>
            </a:r>
            <a:endParaRPr lang="tr-TR" sz="1600" dirty="0">
              <a:solidFill>
                <a:schemeClr val="dk1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</a:endParaRPr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lang="tr-TR" sz="1600" dirty="0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Ders Yürütücüsü        : Doç. Dr. İsmail KIRBAŞ </a:t>
            </a:r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endParaRPr lang="tr-TR" sz="1600" dirty="0">
              <a:solidFill>
                <a:schemeClr val="dk1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</p:txBody>
      </p:sp>
      <p:pic>
        <p:nvPicPr>
          <p:cNvPr id="542" name="Google Shape;542;p46" descr="Kurumsal Kimlik | Burdur Mehmet Akif Ersoy Üniversitesi"/>
          <p:cNvPicPr preferRelativeResize="0"/>
          <p:nvPr/>
        </p:nvPicPr>
        <p:blipFill rotWithShape="1">
          <a:blip r:embed="rId3"/>
          <a:srcRect l="10292" t="8690" r="10665" b="11290"/>
          <a:stretch>
            <a:fillRect/>
          </a:stretch>
        </p:blipFill>
        <p:spPr>
          <a:xfrm>
            <a:off x="4732786" y="370695"/>
            <a:ext cx="1992144" cy="685387"/>
          </a:xfrm>
          <a:prstGeom prst="rect">
            <a:avLst/>
          </a:prstGeom>
          <a:noFill/>
          <a:ln>
            <a:noFill/>
          </a:ln>
        </p:spPr>
      </p:pic>
      <p:sp>
        <p:nvSpPr>
          <p:cNvPr id="543" name="Google Shape;543;p46"/>
          <p:cNvSpPr txBox="1"/>
          <p:nvPr/>
        </p:nvSpPr>
        <p:spPr>
          <a:xfrm>
            <a:off x="3356962" y="1221382"/>
            <a:ext cx="4427150" cy="9411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 algn="ctr">
              <a:buClr>
                <a:schemeClr val="accent1"/>
              </a:buClr>
              <a:buSzPts val="1800"/>
              <a:buFont typeface="Noto Sans Symbols"/>
              <a:buNone/>
            </a:pPr>
            <a:r>
              <a:rPr lang="tr-TR" sz="1800" b="1" dirty="0">
                <a:solidFill>
                  <a:schemeClr val="accent3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Nesneye Yönelik Programlama</a:t>
            </a:r>
            <a:endParaRPr sz="1800" b="1" dirty="0">
              <a:solidFill>
                <a:schemeClr val="accent3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</p:txBody>
      </p:sp>
      <p:sp>
        <p:nvSpPr>
          <p:cNvPr id="545" name="Google Shape;545;p46"/>
          <p:cNvSpPr/>
          <p:nvPr/>
        </p:nvSpPr>
        <p:spPr>
          <a:xfrm>
            <a:off x="351927" y="1532752"/>
            <a:ext cx="2960411" cy="305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400" b="1" u="sng" cap="none" dirty="0">
                <a:solidFill>
                  <a:schemeClr val="accent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  <a:hlinkClick r:id="rId4"/>
              </a:rPr>
              <a:t>www.youtube.com/BMderslerim</a:t>
            </a:r>
            <a:endParaRPr sz="1400" b="1" cap="none" dirty="0">
              <a:solidFill>
                <a:schemeClr val="accent1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rcRect l="10317" t="21650" r="10308" b="21650"/>
          <a:stretch>
            <a:fillRect/>
          </a:stretch>
        </p:blipFill>
        <p:spPr>
          <a:xfrm>
            <a:off x="839470" y="188595"/>
            <a:ext cx="1757045" cy="1255395"/>
          </a:xfrm>
          <a:prstGeom prst="rect">
            <a:avLst/>
          </a:prstGeom>
        </p:spPr>
      </p:pic>
      <p:pic>
        <p:nvPicPr>
          <p:cNvPr id="101" name="Picture 100"/>
          <p:cNvPicPr/>
          <p:nvPr/>
        </p:nvPicPr>
        <p:blipFill>
          <a:blip r:embed="rId6"/>
          <a:srcRect t="12652"/>
          <a:stretch>
            <a:fillRect/>
          </a:stretch>
        </p:blipFill>
        <p:spPr>
          <a:xfrm>
            <a:off x="8544560" y="106680"/>
            <a:ext cx="3563620" cy="241998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0" name="Picture 99"/>
          <p:cNvPicPr/>
          <p:nvPr/>
        </p:nvPicPr>
        <p:blipFill>
          <a:blip r:embed="rId7"/>
          <a:stretch>
            <a:fillRect/>
          </a:stretch>
        </p:blipFill>
        <p:spPr>
          <a:xfrm>
            <a:off x="2167342" y="4603794"/>
            <a:ext cx="2240280" cy="191325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4"/>
          <p:cNvSpPr txBox="1">
            <a:spLocks noGrp="1"/>
          </p:cNvSpPr>
          <p:nvPr>
            <p:ph type="title"/>
          </p:nvPr>
        </p:nvSpPr>
        <p:spPr>
          <a:xfrm>
            <a:off x="1846898" y="548640"/>
            <a:ext cx="8915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entury Gothic" panose="020B0502020202020204"/>
              <a:buNone/>
            </a:pPr>
            <a:r>
              <a:rPr lang="tr-TR" b="1" dirty="0"/>
              <a:t>İÇİNDEKİLER</a:t>
            </a:r>
          </a:p>
        </p:txBody>
      </p:sp>
      <p:sp>
        <p:nvSpPr>
          <p:cNvPr id="205" name="Google Shape;205;p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2</a:t>
            </a:fld>
            <a:endParaRPr lang="tr-TR"/>
          </a:p>
        </p:txBody>
      </p:sp>
      <p:sp>
        <p:nvSpPr>
          <p:cNvPr id="207" name="Google Shape;207;p4"/>
          <p:cNvSpPr txBox="1"/>
          <p:nvPr/>
        </p:nvSpPr>
        <p:spPr>
          <a:xfrm>
            <a:off x="1846898" y="1511554"/>
            <a:ext cx="8153400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</a:pPr>
            <a:endParaRPr sz="1800" b="1" i="0" u="none" strike="noStrike" cap="none" dirty="0">
              <a:solidFill>
                <a:srgbClr val="3F3F3F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  <a:p>
            <a:pPr marL="391795" indent="-285750" algn="just">
              <a:spcBef>
                <a:spcPts val="1000"/>
              </a:spcBef>
              <a:buClr>
                <a:schemeClr val="accent1"/>
              </a:buClr>
              <a:buSzPct val="100000"/>
              <a:buFontTx/>
              <a:buChar char="-"/>
            </a:pPr>
            <a:r>
              <a:rPr lang="tr-TR" sz="1800" b="1" dirty="0" err="1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Stack</a:t>
            </a:r>
            <a:r>
              <a:rPr lang="tr-TR" sz="1800" b="1" dirty="0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 ve </a:t>
            </a:r>
            <a:r>
              <a:rPr lang="tr-TR" sz="1800" b="1" dirty="0" err="1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Heap</a:t>
            </a:r>
            <a:endParaRPr lang="tr-TR" sz="1800" b="1" dirty="0">
              <a:solidFill>
                <a:srgbClr val="3F3F3F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  <a:p>
            <a:pPr marL="391795" indent="-285750" algn="just">
              <a:spcBef>
                <a:spcPts val="1000"/>
              </a:spcBef>
              <a:buClr>
                <a:schemeClr val="accent1"/>
              </a:buClr>
              <a:buSzPct val="100000"/>
              <a:buFontTx/>
              <a:buChar char="-"/>
            </a:pPr>
            <a:r>
              <a:rPr lang="tr-TR" sz="1800" b="1" dirty="0" err="1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C#’da</a:t>
            </a:r>
            <a:r>
              <a:rPr lang="tr-TR" sz="1800" b="1" dirty="0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 Değer ve Referans Türleri</a:t>
            </a:r>
          </a:p>
          <a:p>
            <a:pPr marL="391795" marR="0" lvl="0" indent="-285750" algn="just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Tx/>
              <a:buChar char="-"/>
            </a:pPr>
            <a:r>
              <a:rPr lang="tr-TR" sz="1800" b="1" dirty="0" err="1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Ref</a:t>
            </a:r>
            <a:r>
              <a:rPr lang="tr-TR" sz="1800" b="1" dirty="0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 ve </a:t>
            </a:r>
            <a:r>
              <a:rPr lang="tr-TR" sz="1800" b="1" dirty="0" err="1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Out</a:t>
            </a:r>
            <a:r>
              <a:rPr lang="tr-TR" sz="1800" b="1" dirty="0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 </a:t>
            </a:r>
            <a:r>
              <a:rPr lang="tr-TR" sz="1800" b="1" dirty="0" err="1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Keywordleri</a:t>
            </a:r>
            <a:endParaRPr lang="tr-TR" sz="1800" b="1" dirty="0">
              <a:solidFill>
                <a:srgbClr val="3F3F3F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  <a:p>
            <a:pPr marL="391795" marR="0" lvl="0" indent="-285750" algn="just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Tx/>
              <a:buChar char="-"/>
            </a:pPr>
            <a:endParaRPr lang="tr-TR" sz="1800" b="1" dirty="0">
              <a:solidFill>
                <a:srgbClr val="3F3F3F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  <a:p>
            <a:pPr marL="391795" marR="0" lvl="0" indent="-285750" algn="just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Tx/>
              <a:buChar char="-"/>
            </a:pPr>
            <a:endParaRPr lang="tr-TR" sz="1800" b="1" i="0" u="none" strike="noStrike" cap="none" dirty="0">
              <a:solidFill>
                <a:srgbClr val="3F3F3F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  <a:p>
            <a:pPr marL="342900" marR="0" lvl="0" indent="-236855" algn="just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</a:pPr>
            <a:endParaRPr sz="1800" b="1" i="0" u="none" strike="noStrike" cap="none" dirty="0">
              <a:solidFill>
                <a:srgbClr val="3F3F3F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</p:txBody>
      </p:sp>
      <p:pic>
        <p:nvPicPr>
          <p:cNvPr id="6" name="Picture 99">
            <a:extLst>
              <a:ext uri="{FF2B5EF4-FFF2-40B4-BE49-F238E27FC236}">
                <a16:creationId xmlns:a16="http://schemas.microsoft.com/office/drawing/2014/main" id="{5744B9FE-8553-368B-3C7E-D1508395555B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0308336" y="5422392"/>
            <a:ext cx="1788160" cy="1347596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45"/>
          <p:cNvSpPr txBox="1">
            <a:spLocks noGrp="1"/>
          </p:cNvSpPr>
          <p:nvPr>
            <p:ph type="title"/>
          </p:nvPr>
        </p:nvSpPr>
        <p:spPr>
          <a:xfrm>
            <a:off x="1311579" y="563736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algn="ctr">
              <a:buSzPts val="3600"/>
            </a:pPr>
            <a:r>
              <a:rPr lang="tr-TR" b="1" dirty="0" err="1"/>
              <a:t>Stack</a:t>
            </a:r>
            <a:r>
              <a:rPr lang="tr-TR" b="1" dirty="0"/>
              <a:t> ve </a:t>
            </a:r>
            <a:r>
              <a:rPr lang="tr-TR" b="1" dirty="0" err="1"/>
              <a:t>Heap</a:t>
            </a:r>
          </a:p>
        </p:txBody>
      </p:sp>
      <p:sp>
        <p:nvSpPr>
          <p:cNvPr id="530" name="Google Shape;530;p45"/>
          <p:cNvSpPr txBox="1">
            <a:spLocks noGrp="1"/>
          </p:cNvSpPr>
          <p:nvPr>
            <p:ph type="body" idx="1"/>
          </p:nvPr>
        </p:nvSpPr>
        <p:spPr>
          <a:xfrm>
            <a:off x="1965021" y="1781208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indent="-228600"/>
            <a:r>
              <a:rPr lang="tr-TR"/>
              <a:t>Kod </a:t>
            </a:r>
            <a:r>
              <a:rPr lang="tr-TR" dirty="0"/>
              <a:t>işletim sisteminde bir yer kaplar. Bu yerin boyutu kimi zaman belirli </a:t>
            </a:r>
          </a:p>
          <a:p>
            <a:pPr marL="342900" indent="-228600"/>
            <a:r>
              <a:rPr lang="tr-TR" dirty="0"/>
              <a:t>yani değişmez iken kimi zaman ise kullanıcının program esnasında gireceği </a:t>
            </a:r>
          </a:p>
          <a:p>
            <a:pPr marL="342900" indent="-228600"/>
            <a:r>
              <a:rPr lang="tr-TR" dirty="0"/>
              <a:t>verilere göre değişebilecek durumdadır. Temel olarak bu farklılıktan dolayı iki </a:t>
            </a:r>
          </a:p>
          <a:p>
            <a:pPr marL="342900" indent="-228600"/>
            <a:r>
              <a:rPr lang="tr-TR" dirty="0"/>
              <a:t>farklı yöntem mevcut. Bir diğer deyişle değerlerin RAM de saklandığı 2 kısım </a:t>
            </a:r>
          </a:p>
          <a:p>
            <a:pPr marL="342900" indent="-228600"/>
            <a:r>
              <a:rPr lang="tr-TR" dirty="0"/>
              <a:t>vardır: </a:t>
            </a:r>
            <a:r>
              <a:rPr lang="tr-TR" dirty="0" err="1"/>
              <a:t>Stack</a:t>
            </a:r>
            <a:r>
              <a:rPr lang="tr-TR" dirty="0"/>
              <a:t> ve </a:t>
            </a:r>
            <a:r>
              <a:rPr lang="tr-TR" dirty="0" err="1"/>
              <a:t>Heap</a:t>
            </a:r>
            <a:r>
              <a:rPr lang="tr-TR" dirty="0"/>
              <a:t>. İki kelime de Türkçeye ‘yığın’ olarak çevrilse de </a:t>
            </a:r>
          </a:p>
          <a:p>
            <a:pPr marL="342900" indent="-228600"/>
            <a:r>
              <a:rPr lang="tr-TR" dirty="0"/>
              <a:t>aralarında çok önemli farklar bulunuyor. Kısaca </a:t>
            </a:r>
            <a:r>
              <a:rPr lang="tr-TR" dirty="0" err="1"/>
              <a:t>Stack</a:t>
            </a:r>
            <a:r>
              <a:rPr lang="tr-TR" dirty="0"/>
              <a:t> için, boyutları belli sabit </a:t>
            </a:r>
          </a:p>
          <a:p>
            <a:pPr marL="342900" indent="-228600"/>
            <a:r>
              <a:rPr lang="tr-TR" dirty="0"/>
              <a:t>değerlerin saklandığı kısım ve </a:t>
            </a:r>
            <a:r>
              <a:rPr lang="tr-TR" dirty="0" err="1"/>
              <a:t>Heap</a:t>
            </a:r>
            <a:r>
              <a:rPr lang="tr-TR" dirty="0"/>
              <a:t> için de, değişken değerlerin saklandığı </a:t>
            </a:r>
          </a:p>
          <a:p>
            <a:pPr marL="342900" indent="-228600"/>
            <a:r>
              <a:rPr lang="tr-TR" dirty="0"/>
              <a:t>kısım demek mümkün.</a:t>
            </a:r>
            <a:endParaRPr lang="en-US" dirty="0"/>
          </a:p>
        </p:txBody>
      </p:sp>
      <p:sp>
        <p:nvSpPr>
          <p:cNvPr id="531" name="Google Shape;531;p45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3</a:t>
            </a:fld>
            <a:endParaRPr lang="tr-TR"/>
          </a:p>
        </p:txBody>
      </p:sp>
      <p:pic>
        <p:nvPicPr>
          <p:cNvPr id="532" name="Google Shape;532;p45" descr="Kurumsal Kimlik | Burdur Mehmet Akif Ersoy Üniversitesi"/>
          <p:cNvPicPr preferRelativeResize="0"/>
          <p:nvPr/>
        </p:nvPicPr>
        <p:blipFill rotWithShape="1">
          <a:blip r:embed="rId3"/>
          <a:srcRect l="10292" t="8690" r="10665" b="11290"/>
          <a:stretch>
            <a:fillRect/>
          </a:stretch>
        </p:blipFill>
        <p:spPr>
          <a:xfrm>
            <a:off x="10078311" y="102395"/>
            <a:ext cx="1992144" cy="6853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Picture 99"/>
          <p:cNvPicPr/>
          <p:nvPr/>
        </p:nvPicPr>
        <p:blipFill>
          <a:blip r:embed="rId4"/>
          <a:stretch>
            <a:fillRect/>
          </a:stretch>
        </p:blipFill>
        <p:spPr>
          <a:xfrm>
            <a:off x="10453110" y="5454867"/>
            <a:ext cx="1617345" cy="1321435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3924664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45"/>
          <p:cNvSpPr txBox="1">
            <a:spLocks noGrp="1"/>
          </p:cNvSpPr>
          <p:nvPr>
            <p:ph type="title"/>
          </p:nvPr>
        </p:nvSpPr>
        <p:spPr>
          <a:xfrm>
            <a:off x="1311579" y="563736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algn="ctr">
              <a:buSzPts val="3600"/>
            </a:pPr>
            <a:r>
              <a:rPr lang="tr-TR" b="1" dirty="0" err="1"/>
              <a:t>Stack</a:t>
            </a:r>
            <a:r>
              <a:rPr lang="tr-TR" b="1" dirty="0"/>
              <a:t> ve </a:t>
            </a:r>
            <a:r>
              <a:rPr lang="tr-TR" b="1" dirty="0" err="1"/>
              <a:t>Heap</a:t>
            </a:r>
          </a:p>
        </p:txBody>
      </p:sp>
      <p:sp>
        <p:nvSpPr>
          <p:cNvPr id="530" name="Google Shape;530;p45"/>
          <p:cNvSpPr txBox="1">
            <a:spLocks noGrp="1"/>
          </p:cNvSpPr>
          <p:nvPr>
            <p:ph type="body" idx="1"/>
          </p:nvPr>
        </p:nvSpPr>
        <p:spPr>
          <a:xfrm>
            <a:off x="1805622" y="1307458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228600" algn="l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lang="tr-TR" dirty="0">
              <a:latin typeface="Century Gothic" panose="020B0502020202020204" pitchFamily="34" charset="0"/>
            </a:endParaRPr>
          </a:p>
          <a:p>
            <a:pPr marL="342900" indent="-228600"/>
            <a:r>
              <a:rPr lang="tr-T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Stack</a:t>
            </a:r>
            <a:r>
              <a:rPr lang="tr-T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ve </a:t>
            </a:r>
            <a:r>
              <a:rPr lang="tr-T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Heap</a:t>
            </a:r>
            <a:r>
              <a:rPr lang="tr-T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bellekte (</a:t>
            </a:r>
            <a:r>
              <a:rPr lang="tr-T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RAM’de</a:t>
            </a:r>
            <a:r>
              <a:rPr lang="tr-T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 bulunan mantıksal yapılardır. </a:t>
            </a:r>
          </a:p>
          <a:p>
            <a:pPr marL="342900" indent="-228600"/>
            <a:r>
              <a:rPr lang="tr-T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Değer tip (</a:t>
            </a:r>
            <a:r>
              <a:rPr lang="tr-T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value</a:t>
            </a:r>
            <a:r>
              <a:rPr lang="tr-T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tr-T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type</a:t>
            </a:r>
            <a:r>
              <a:rPr lang="tr-T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 dediğimiz </a:t>
            </a:r>
            <a:r>
              <a:rPr lang="tr-T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int</a:t>
            </a:r>
            <a:r>
              <a:rPr lang="tr-T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tr-T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short</a:t>
            </a:r>
            <a:r>
              <a:rPr lang="tr-T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byte, </a:t>
            </a:r>
            <a:r>
              <a:rPr lang="tr-T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long</a:t>
            </a:r>
            <a:r>
              <a:rPr lang="tr-T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tr-T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decimal</a:t>
            </a:r>
            <a:r>
              <a:rPr lang="tr-T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tr-T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double</a:t>
            </a:r>
            <a:r>
              <a:rPr lang="tr-T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</a:p>
          <a:p>
            <a:pPr marL="342900" indent="-228600"/>
            <a:r>
              <a:rPr lang="tr-T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float</a:t>
            </a:r>
            <a:r>
              <a:rPr lang="tr-T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gibi tipler </a:t>
            </a:r>
            <a:r>
              <a:rPr lang="tr-T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stackte</a:t>
            </a:r>
            <a:r>
              <a:rPr lang="tr-T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tutulur. </a:t>
            </a:r>
            <a:r>
              <a:rPr lang="tr-T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Stackte</a:t>
            </a:r>
            <a:r>
              <a:rPr lang="tr-T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veriler üst üste (</a:t>
            </a:r>
            <a:r>
              <a:rPr lang="tr-T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LIFO</a:t>
            </a:r>
            <a:r>
              <a:rPr lang="tr-T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– </a:t>
            </a:r>
            <a:r>
              <a:rPr lang="tr-TR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Last</a:t>
            </a:r>
            <a:r>
              <a:rPr lang="tr-TR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in First </a:t>
            </a:r>
            <a:r>
              <a:rPr lang="tr-TR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out</a:t>
            </a:r>
            <a:r>
              <a:rPr lang="tr-T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 </a:t>
            </a:r>
          </a:p>
          <a:p>
            <a:pPr marL="342900" indent="-228600"/>
            <a:r>
              <a:rPr lang="tr-T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mantığında dizilir ve sırası gelmeden aradaki bir değer ile işlem yapılamaz. </a:t>
            </a:r>
          </a:p>
          <a:p>
            <a:pPr marL="342900" indent="-228600"/>
            <a:r>
              <a:rPr lang="tr-T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Class </a:t>
            </a:r>
            <a:r>
              <a:rPr lang="tr-T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type</a:t>
            </a:r>
            <a:r>
              <a:rPr lang="tr-T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(Sınıf tipi) değişkenler referans tiplerdir referans ettikleri model </a:t>
            </a:r>
          </a:p>
          <a:p>
            <a:pPr marL="342900" indent="-228600"/>
            <a:r>
              <a:rPr lang="tr-T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(referans) </a:t>
            </a:r>
            <a:r>
              <a:rPr lang="tr-T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stackte</a:t>
            </a:r>
            <a:r>
              <a:rPr lang="tr-T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değerleri ise </a:t>
            </a:r>
            <a:r>
              <a:rPr lang="tr-T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heapde</a:t>
            </a:r>
            <a:r>
              <a:rPr lang="tr-T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saklanır.</a:t>
            </a:r>
          </a:p>
        </p:txBody>
      </p:sp>
      <p:sp>
        <p:nvSpPr>
          <p:cNvPr id="531" name="Google Shape;531;p45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4</a:t>
            </a:fld>
            <a:endParaRPr lang="tr-TR"/>
          </a:p>
        </p:txBody>
      </p:sp>
      <p:pic>
        <p:nvPicPr>
          <p:cNvPr id="532" name="Google Shape;532;p45" descr="Kurumsal Kimlik | Burdur Mehmet Akif Ersoy Üniversitesi"/>
          <p:cNvPicPr preferRelativeResize="0"/>
          <p:nvPr/>
        </p:nvPicPr>
        <p:blipFill rotWithShape="1">
          <a:blip r:embed="rId3"/>
          <a:srcRect l="10292" t="8690" r="10665" b="11290"/>
          <a:stretch>
            <a:fillRect/>
          </a:stretch>
        </p:blipFill>
        <p:spPr>
          <a:xfrm>
            <a:off x="10078311" y="102395"/>
            <a:ext cx="1992144" cy="6853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Picture 99"/>
          <p:cNvPicPr/>
          <p:nvPr/>
        </p:nvPicPr>
        <p:blipFill>
          <a:blip r:embed="rId4"/>
          <a:stretch>
            <a:fillRect/>
          </a:stretch>
        </p:blipFill>
        <p:spPr>
          <a:xfrm>
            <a:off x="10453110" y="5434170"/>
            <a:ext cx="1617345" cy="132143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59CF05CF-0A61-31E4-FE51-F23DE5E792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43969" y="4324235"/>
            <a:ext cx="6403467" cy="2219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807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45"/>
          <p:cNvSpPr txBox="1">
            <a:spLocks noGrp="1"/>
          </p:cNvSpPr>
          <p:nvPr>
            <p:ph type="title"/>
          </p:nvPr>
        </p:nvSpPr>
        <p:spPr>
          <a:xfrm>
            <a:off x="1311579" y="563736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entury Gothic" panose="020B0502020202020204"/>
              <a:buNone/>
            </a:pPr>
            <a:r>
              <a:rPr lang="tr-TR" b="1" dirty="0" err="1"/>
              <a:t>Stack</a:t>
            </a:r>
            <a:r>
              <a:rPr lang="tr-TR" b="1" dirty="0"/>
              <a:t> ve </a:t>
            </a:r>
            <a:r>
              <a:rPr lang="tr-TR" b="1" dirty="0" err="1"/>
              <a:t>Heap</a:t>
            </a:r>
            <a:endParaRPr b="1" dirty="0"/>
          </a:p>
        </p:txBody>
      </p:sp>
      <p:sp>
        <p:nvSpPr>
          <p:cNvPr id="530" name="Google Shape;530;p45"/>
          <p:cNvSpPr txBox="1">
            <a:spLocks noGrp="1"/>
          </p:cNvSpPr>
          <p:nvPr>
            <p:ph type="body" idx="1"/>
          </p:nvPr>
        </p:nvSpPr>
        <p:spPr>
          <a:xfrm>
            <a:off x="1965021" y="1781208"/>
            <a:ext cx="8915400" cy="4272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342900" lvl="0" indent="-228600" algn="l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tr-TR" b="1" dirty="0" err="1">
                <a:latin typeface="Century Gothic" panose="020B0502020202020204" pitchFamily="34" charset="0"/>
              </a:rPr>
              <a:t>Stack</a:t>
            </a:r>
            <a:r>
              <a:rPr lang="tr-TR" b="1" dirty="0">
                <a:latin typeface="Century Gothic" panose="020B0502020202020204" pitchFamily="34" charset="0"/>
              </a:rPr>
              <a:t> Özellikleri</a:t>
            </a:r>
          </a:p>
          <a:p>
            <a:pPr marL="342900" lvl="0" indent="-228600" algn="l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tr-TR" dirty="0">
                <a:latin typeface="Century Gothic" panose="020B0502020202020204" pitchFamily="34" charset="0"/>
              </a:rPr>
              <a:t>-Ulaşılması </a:t>
            </a:r>
            <a:r>
              <a:rPr lang="tr-TR" dirty="0" err="1">
                <a:latin typeface="Century Gothic" panose="020B0502020202020204" pitchFamily="34" charset="0"/>
              </a:rPr>
              <a:t>heap‘e</a:t>
            </a:r>
            <a:r>
              <a:rPr lang="tr-TR" dirty="0">
                <a:latin typeface="Century Gothic" panose="020B0502020202020204" pitchFamily="34" charset="0"/>
              </a:rPr>
              <a:t> göre oldukça hızlıdır.</a:t>
            </a:r>
          </a:p>
          <a:p>
            <a:pPr marL="342900" lvl="0" indent="-228600" algn="l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tr-TR" dirty="0">
                <a:latin typeface="Century Gothic" panose="020B0502020202020204" pitchFamily="34" charset="0"/>
              </a:rPr>
              <a:t>-</a:t>
            </a:r>
            <a:r>
              <a:rPr lang="tr-TR" dirty="0" err="1">
                <a:latin typeface="Century Gothic" panose="020B0502020202020204" pitchFamily="34" charset="0"/>
              </a:rPr>
              <a:t>Stack</a:t>
            </a:r>
            <a:r>
              <a:rPr lang="tr-TR" dirty="0">
                <a:latin typeface="Century Gothic" panose="020B0502020202020204" pitchFamily="34" charset="0"/>
              </a:rPr>
              <a:t> üzerinde kullanım fazla olduğunda alan yeterli olmayabilir. Mesela 20 </a:t>
            </a:r>
          </a:p>
          <a:p>
            <a:pPr marL="342900" lvl="0" indent="-228600" algn="l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tr-TR" dirty="0">
                <a:latin typeface="Century Gothic" panose="020B0502020202020204" pitchFamily="34" charset="0"/>
              </a:rPr>
              <a:t>boyutlu bir diziye 21 eleman atamak gibi…</a:t>
            </a:r>
          </a:p>
          <a:p>
            <a:pPr marL="342900" lvl="0" indent="-228600" algn="l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tr-TR" dirty="0">
                <a:latin typeface="Century Gothic" panose="020B0502020202020204" pitchFamily="34" charset="0"/>
              </a:rPr>
              <a:t>-Derleme zamanında oluşturulur.</a:t>
            </a:r>
          </a:p>
          <a:p>
            <a:pPr marL="342900" lvl="0" indent="-228600" algn="l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tr-TR" b="1" dirty="0" err="1">
                <a:latin typeface="Century Gothic" panose="020B0502020202020204" pitchFamily="34" charset="0"/>
              </a:rPr>
              <a:t>Heap</a:t>
            </a:r>
            <a:r>
              <a:rPr lang="tr-TR" b="1" dirty="0">
                <a:latin typeface="Century Gothic" panose="020B0502020202020204" pitchFamily="34" charset="0"/>
              </a:rPr>
              <a:t> Özellikleri</a:t>
            </a:r>
          </a:p>
          <a:p>
            <a:pPr marL="342900" lvl="0" indent="-228600" algn="l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tr-TR" dirty="0">
                <a:latin typeface="Century Gothic" panose="020B0502020202020204" pitchFamily="34" charset="0"/>
              </a:rPr>
              <a:t>-</a:t>
            </a:r>
            <a:r>
              <a:rPr lang="tr-TR" dirty="0" err="1">
                <a:latin typeface="Century Gothic" panose="020B0502020202020204" pitchFamily="34" charset="0"/>
              </a:rPr>
              <a:t>Stack</a:t>
            </a:r>
            <a:r>
              <a:rPr lang="tr-TR" dirty="0">
                <a:latin typeface="Century Gothic" panose="020B0502020202020204" pitchFamily="34" charset="0"/>
              </a:rPr>
              <a:t> ile karşılaştırıldığında oldukça yavaştır.</a:t>
            </a:r>
          </a:p>
          <a:p>
            <a:pPr marL="342900" lvl="0" indent="-228600" algn="l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tr-TR" dirty="0">
                <a:latin typeface="Century Gothic" panose="020B0502020202020204" pitchFamily="34" charset="0"/>
              </a:rPr>
              <a:t>-Doğru kullanılmaması durumunda bellek sorunları yaratır.</a:t>
            </a:r>
          </a:p>
          <a:p>
            <a:pPr marL="342900" lvl="0" indent="-228600" algn="l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tr-TR" dirty="0">
                <a:latin typeface="Century Gothic" panose="020B0502020202020204" pitchFamily="34" charset="0"/>
              </a:rPr>
              <a:t>-Çalışma zamanında oluşturulur.</a:t>
            </a:r>
          </a:p>
          <a:p>
            <a:pPr marL="342900" lvl="0" indent="-228600" algn="l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tr-TR" dirty="0">
                <a:latin typeface="Century Gothic" panose="020B0502020202020204" pitchFamily="34" charset="0"/>
              </a:rPr>
              <a:t>-İhtiyacınız olan boyutu tam olarak bilmiyorsanız </a:t>
            </a:r>
            <a:r>
              <a:rPr lang="tr-TR" dirty="0" err="1">
                <a:latin typeface="Century Gothic" panose="020B0502020202020204" pitchFamily="34" charset="0"/>
              </a:rPr>
              <a:t>Heap</a:t>
            </a:r>
            <a:r>
              <a:rPr lang="tr-TR" dirty="0">
                <a:latin typeface="Century Gothic" panose="020B0502020202020204" pitchFamily="34" charset="0"/>
              </a:rPr>
              <a:t> kullanımı sizin için </a:t>
            </a:r>
          </a:p>
          <a:p>
            <a:pPr marL="342900" lvl="0" indent="-228600" algn="l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tr-TR" dirty="0">
                <a:latin typeface="Century Gothic" panose="020B0502020202020204" pitchFamily="34" charset="0"/>
              </a:rPr>
              <a:t>biçilmiş kaftandır.</a:t>
            </a:r>
          </a:p>
          <a:p>
            <a:pPr marL="342900" lvl="0" indent="-228600" algn="l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lang="tr-TR" b="1" dirty="0">
              <a:latin typeface="Century Gothic" panose="020B0502020202020204" pitchFamily="34" charset="0"/>
            </a:endParaRPr>
          </a:p>
          <a:p>
            <a:pPr marL="342900" lvl="0" indent="-228600" algn="l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lang="tr-TR" b="1" dirty="0">
              <a:latin typeface="Century Gothic" panose="020B0502020202020204" pitchFamily="34" charset="0"/>
            </a:endParaRPr>
          </a:p>
          <a:p>
            <a:pPr marL="342900" lvl="0" indent="-228600" algn="l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lang="tr-TR" b="1" dirty="0">
              <a:latin typeface="Century Gothic" panose="020B0502020202020204" pitchFamily="34" charset="0"/>
            </a:endParaRPr>
          </a:p>
          <a:p>
            <a:pPr marL="342900" lvl="0" indent="-228600" algn="l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lang="tr-TR" b="1" dirty="0">
              <a:latin typeface="Century Gothic" panose="020B0502020202020204" pitchFamily="34" charset="0"/>
            </a:endParaRPr>
          </a:p>
          <a:p>
            <a:pPr marL="342900" lvl="0" indent="-228600" algn="l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lang="tr-TR" b="1" dirty="0"/>
          </a:p>
        </p:txBody>
      </p:sp>
      <p:sp>
        <p:nvSpPr>
          <p:cNvPr id="531" name="Google Shape;531;p45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5</a:t>
            </a:fld>
            <a:endParaRPr lang="tr-TR"/>
          </a:p>
        </p:txBody>
      </p:sp>
      <p:pic>
        <p:nvPicPr>
          <p:cNvPr id="532" name="Google Shape;532;p45" descr="Kurumsal Kimlik | Burdur Mehmet Akif Ersoy Üniversitesi"/>
          <p:cNvPicPr preferRelativeResize="0"/>
          <p:nvPr/>
        </p:nvPicPr>
        <p:blipFill rotWithShape="1">
          <a:blip r:embed="rId3"/>
          <a:srcRect l="10292" t="8690" r="10665" b="11290"/>
          <a:stretch>
            <a:fillRect/>
          </a:stretch>
        </p:blipFill>
        <p:spPr>
          <a:xfrm>
            <a:off x="10078311" y="102395"/>
            <a:ext cx="1992144" cy="6853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Picture 99"/>
          <p:cNvPicPr/>
          <p:nvPr/>
        </p:nvPicPr>
        <p:blipFill>
          <a:blip r:embed="rId4"/>
          <a:stretch>
            <a:fillRect/>
          </a:stretch>
        </p:blipFill>
        <p:spPr>
          <a:xfrm>
            <a:off x="10453110" y="5434170"/>
            <a:ext cx="1617345" cy="1321435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21160744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5"/>
          <p:cNvSpPr txBox="1">
            <a:spLocks noGrp="1"/>
          </p:cNvSpPr>
          <p:nvPr>
            <p:ph type="title"/>
          </p:nvPr>
        </p:nvSpPr>
        <p:spPr>
          <a:xfrm>
            <a:off x="1311579" y="5512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algn="ctr">
              <a:buSzPts val="3600"/>
            </a:pPr>
            <a:r>
              <a:rPr lang="tr-TR" sz="4000" b="1" i="0" dirty="0">
                <a:solidFill>
                  <a:srgbClr val="41A1C6"/>
                </a:solidFill>
                <a:effectLst/>
                <a:latin typeface="PT Sans" panose="020B0503020203020204" pitchFamily="34" charset="-94"/>
              </a:rPr>
              <a:t>C#' ta Değer ve Referans Türleri</a:t>
            </a:r>
            <a:br>
              <a:rPr lang="tr-TR" b="1" i="0" dirty="0">
                <a:solidFill>
                  <a:srgbClr val="000000"/>
                </a:solidFill>
                <a:effectLst/>
                <a:latin typeface="PT Sans" panose="020B0503020203020204" pitchFamily="34" charset="-94"/>
              </a:rPr>
            </a:br>
            <a:br>
              <a:rPr lang="tr-TR" b="1" dirty="0"/>
            </a:br>
            <a:endParaRPr lang="tr-TR" b="1" dirty="0"/>
          </a:p>
        </p:txBody>
      </p:sp>
      <p:sp>
        <p:nvSpPr>
          <p:cNvPr id="213" name="Google Shape;213;p5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6</a:t>
            </a:fld>
            <a:endParaRPr lang="tr-TR"/>
          </a:p>
        </p:txBody>
      </p:sp>
      <p:sp>
        <p:nvSpPr>
          <p:cNvPr id="215" name="Google Shape;215;p5"/>
          <p:cNvSpPr txBox="1">
            <a:spLocks noGrp="1"/>
          </p:cNvSpPr>
          <p:nvPr>
            <p:ph type="body" idx="1"/>
          </p:nvPr>
        </p:nvSpPr>
        <p:spPr>
          <a:xfrm>
            <a:off x="1311579" y="1777186"/>
            <a:ext cx="78486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tr-TR" b="0" i="0" dirty="0">
                <a:solidFill>
                  <a:srgbClr val="1E1E1E"/>
                </a:solidFill>
                <a:effectLst/>
                <a:latin typeface="Century Gothic" panose="020B0502020202020204" pitchFamily="34" charset="0"/>
              </a:rPr>
              <a:t>C# dilinde iki </a:t>
            </a:r>
            <a:r>
              <a:rPr lang="tr-TR" dirty="0">
                <a:solidFill>
                  <a:srgbClr val="1E1E1E"/>
                </a:solidFill>
                <a:latin typeface="Century Gothic" panose="020B0502020202020204" pitchFamily="34" charset="0"/>
              </a:rPr>
              <a:t>farklı</a:t>
            </a:r>
            <a:r>
              <a:rPr lang="tr-TR" b="0" i="0" dirty="0">
                <a:solidFill>
                  <a:srgbClr val="1E1E1E"/>
                </a:solidFill>
                <a:effectLst/>
                <a:latin typeface="Century Gothic" panose="020B0502020202020204" pitchFamily="34" charset="0"/>
              </a:rPr>
              <a:t> veri türü mevcuttur. Bunlar değer ve referans </a:t>
            </a:r>
            <a:r>
              <a:rPr lang="tr-TR" dirty="0">
                <a:solidFill>
                  <a:srgbClr val="1E1E1E"/>
                </a:solidFill>
                <a:latin typeface="Century Gothic" panose="020B0502020202020204" pitchFamily="34" charset="0"/>
              </a:rPr>
              <a:t>türleri</a:t>
            </a:r>
            <a:r>
              <a:rPr lang="tr-TR" b="0" i="0" dirty="0">
                <a:solidFill>
                  <a:srgbClr val="1E1E1E"/>
                </a:solidFill>
                <a:effectLst/>
                <a:latin typeface="Century Gothic" panose="020B0502020202020204" pitchFamily="34" charset="0"/>
              </a:rPr>
              <a:t>. Değer türleri; veriyi taşıyan ve taşıdığı veriye göre bellek üzerinde yer dolduran değişken türleridir. Bellekte az yer kaplarlar ve hızlı bir şekilde erişilebilirler. Ayrıca belleğin "</a:t>
            </a:r>
            <a:r>
              <a:rPr lang="tr-TR" b="0" i="0" dirty="0" err="1">
                <a:solidFill>
                  <a:srgbClr val="1E1E1E"/>
                </a:solidFill>
                <a:effectLst/>
                <a:latin typeface="Century Gothic" panose="020B0502020202020204" pitchFamily="34" charset="0"/>
              </a:rPr>
              <a:t>stack</a:t>
            </a:r>
            <a:r>
              <a:rPr lang="tr-TR" b="0" i="0" dirty="0">
                <a:solidFill>
                  <a:srgbClr val="1E1E1E"/>
                </a:solidFill>
                <a:effectLst/>
                <a:latin typeface="Century Gothic" panose="020B0502020202020204" pitchFamily="34" charset="0"/>
              </a:rPr>
              <a:t>" bölgesinde tutulurlar. Referans türleri ise, bellek bölgesinde veri yerine adresi tutarlar ve o adresin gösterdiği yerde de veri tutulur. Veri taşınmasını gerektiren işlemlerde nesnenin bütün verisi kopyalanmaz. Başka bir deyişle, bir ifade referans türleri içeriyorsa nesnenin adresi üzerinden işlem yapılmaktadır. </a:t>
            </a:r>
            <a:endParaRPr sz="1800" b="1" dirty="0">
              <a:latin typeface="Century Gothic" panose="020B0502020202020204" pitchFamily="34" charset="0"/>
            </a:endParaRPr>
          </a:p>
        </p:txBody>
      </p:sp>
      <p:pic>
        <p:nvPicPr>
          <p:cNvPr id="100" name="Picture 99"/>
          <p:cNvPicPr/>
          <p:nvPr/>
        </p:nvPicPr>
        <p:blipFill>
          <a:blip r:embed="rId3"/>
          <a:stretch>
            <a:fillRect/>
          </a:stretch>
        </p:blipFill>
        <p:spPr>
          <a:xfrm>
            <a:off x="10294183" y="5355821"/>
            <a:ext cx="1788160" cy="1347596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6"/>
          <p:cNvSpPr txBox="1">
            <a:spLocks noGrp="1"/>
          </p:cNvSpPr>
          <p:nvPr>
            <p:ph type="title"/>
          </p:nvPr>
        </p:nvSpPr>
        <p:spPr>
          <a:xfrm>
            <a:off x="1311579" y="417076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entury Gothic" panose="020B0502020202020204"/>
              <a:buNone/>
            </a:pPr>
            <a:r>
              <a:rPr lang="tr-TR" b="1" dirty="0"/>
              <a:t>Değer Ve Referans Türleri</a:t>
            </a:r>
          </a:p>
        </p:txBody>
      </p:sp>
      <p:sp>
        <p:nvSpPr>
          <p:cNvPr id="222" name="Google Shape;222;p6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7</a:t>
            </a:fld>
            <a:endParaRPr lang="tr-TR"/>
          </a:p>
        </p:txBody>
      </p:sp>
      <p:sp>
        <p:nvSpPr>
          <p:cNvPr id="223" name="Google Shape;223;p6"/>
          <p:cNvSpPr txBox="1">
            <a:spLocks noGrp="1"/>
          </p:cNvSpPr>
          <p:nvPr>
            <p:ph type="body" idx="1"/>
          </p:nvPr>
        </p:nvSpPr>
        <p:spPr>
          <a:xfrm>
            <a:off x="1788167" y="1275271"/>
            <a:ext cx="7319257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tr-TR" b="0" i="0" dirty="0">
                <a:solidFill>
                  <a:srgbClr val="1E1E1E"/>
                </a:solidFill>
                <a:effectLst/>
                <a:latin typeface="Century Gothic" panose="020B0502020202020204" pitchFamily="34" charset="0"/>
              </a:rPr>
              <a:t>Değer türlü değişkenler:  "</a:t>
            </a:r>
            <a:r>
              <a:rPr lang="tr-TR" b="0" i="0" dirty="0" err="1">
                <a:solidFill>
                  <a:srgbClr val="1E1E1E"/>
                </a:solidFill>
                <a:effectLst/>
                <a:latin typeface="Century Gothic" panose="020B0502020202020204" pitchFamily="34" charset="0"/>
              </a:rPr>
              <a:t>int</a:t>
            </a:r>
            <a:r>
              <a:rPr lang="tr-TR" b="0" i="0" dirty="0">
                <a:solidFill>
                  <a:srgbClr val="1E1E1E"/>
                </a:solidFill>
                <a:effectLst/>
                <a:latin typeface="Century Gothic" panose="020B0502020202020204" pitchFamily="34" charset="0"/>
              </a:rPr>
              <a:t>", "</a:t>
            </a:r>
            <a:r>
              <a:rPr lang="tr-TR" b="0" i="0" dirty="0" err="1">
                <a:solidFill>
                  <a:srgbClr val="1E1E1E"/>
                </a:solidFill>
                <a:effectLst/>
                <a:latin typeface="Century Gothic" panose="020B0502020202020204" pitchFamily="34" charset="0"/>
              </a:rPr>
              <a:t>long</a:t>
            </a:r>
            <a:r>
              <a:rPr lang="tr-TR" b="0" i="0" dirty="0">
                <a:solidFill>
                  <a:srgbClr val="1E1E1E"/>
                </a:solidFill>
                <a:effectLst/>
                <a:latin typeface="Century Gothic" panose="020B0502020202020204" pitchFamily="34" charset="0"/>
              </a:rPr>
              <a:t>", "</a:t>
            </a:r>
            <a:r>
              <a:rPr lang="tr-TR" b="0" i="0" dirty="0" err="1">
                <a:solidFill>
                  <a:srgbClr val="1E1E1E"/>
                </a:solidFill>
                <a:effectLst/>
                <a:latin typeface="Century Gothic" panose="020B0502020202020204" pitchFamily="34" charset="0"/>
              </a:rPr>
              <a:t>float</a:t>
            </a:r>
            <a:r>
              <a:rPr lang="tr-TR" b="0" i="0" dirty="0">
                <a:solidFill>
                  <a:srgbClr val="1E1E1E"/>
                </a:solidFill>
                <a:effectLst/>
                <a:latin typeface="Century Gothic" panose="020B0502020202020204" pitchFamily="34" charset="0"/>
              </a:rPr>
              <a:t>", "</a:t>
            </a:r>
            <a:r>
              <a:rPr lang="tr-TR" b="0" i="0" dirty="0" err="1">
                <a:solidFill>
                  <a:srgbClr val="1E1E1E"/>
                </a:solidFill>
                <a:effectLst/>
                <a:latin typeface="Century Gothic" panose="020B0502020202020204" pitchFamily="34" charset="0"/>
              </a:rPr>
              <a:t>double</a:t>
            </a:r>
            <a:r>
              <a:rPr lang="tr-TR" b="0" i="0" dirty="0">
                <a:solidFill>
                  <a:srgbClr val="1E1E1E"/>
                </a:solidFill>
                <a:effectLst/>
                <a:latin typeface="Century Gothic" panose="020B0502020202020204" pitchFamily="34" charset="0"/>
              </a:rPr>
              <a:t>", "</a:t>
            </a:r>
            <a:r>
              <a:rPr lang="tr-TR" b="0" i="0" dirty="0" err="1">
                <a:solidFill>
                  <a:srgbClr val="1E1E1E"/>
                </a:solidFill>
                <a:effectLst/>
                <a:latin typeface="Century Gothic" panose="020B0502020202020204" pitchFamily="34" charset="0"/>
              </a:rPr>
              <a:t>decimal</a:t>
            </a:r>
            <a:r>
              <a:rPr lang="tr-TR" b="0" i="0" dirty="0">
                <a:solidFill>
                  <a:srgbClr val="1E1E1E"/>
                </a:solidFill>
                <a:effectLst/>
                <a:latin typeface="Century Gothic" panose="020B0502020202020204" pitchFamily="34" charset="0"/>
              </a:rPr>
              <a:t>", "</a:t>
            </a:r>
            <a:r>
              <a:rPr lang="tr-TR" b="0" i="0" dirty="0" err="1">
                <a:solidFill>
                  <a:srgbClr val="1E1E1E"/>
                </a:solidFill>
                <a:effectLst/>
                <a:latin typeface="Century Gothic" panose="020B0502020202020204" pitchFamily="34" charset="0"/>
              </a:rPr>
              <a:t>char</a:t>
            </a:r>
            <a:r>
              <a:rPr lang="tr-TR" b="0" i="0" dirty="0">
                <a:solidFill>
                  <a:srgbClr val="1E1E1E"/>
                </a:solidFill>
                <a:effectLst/>
                <a:latin typeface="Century Gothic" panose="020B0502020202020204" pitchFamily="34" charset="0"/>
              </a:rPr>
              <a:t>", "</a:t>
            </a:r>
            <a:r>
              <a:rPr lang="tr-TR" b="0" i="0" dirty="0" err="1">
                <a:solidFill>
                  <a:srgbClr val="1E1E1E"/>
                </a:solidFill>
                <a:effectLst/>
                <a:latin typeface="Century Gothic" panose="020B0502020202020204" pitchFamily="34" charset="0"/>
              </a:rPr>
              <a:t>bool</a:t>
            </a:r>
            <a:r>
              <a:rPr lang="tr-TR" b="0" i="0" dirty="0">
                <a:solidFill>
                  <a:srgbClr val="1E1E1E"/>
                </a:solidFill>
                <a:effectLst/>
                <a:latin typeface="Century Gothic" panose="020B0502020202020204" pitchFamily="34" charset="0"/>
              </a:rPr>
              <a:t>", "</a:t>
            </a:r>
            <a:r>
              <a:rPr lang="tr-TR" b="0" i="0" dirty="0" err="1">
                <a:solidFill>
                  <a:srgbClr val="1E1E1E"/>
                </a:solidFill>
                <a:effectLst/>
                <a:latin typeface="Century Gothic" panose="020B0502020202020204" pitchFamily="34" charset="0"/>
              </a:rPr>
              <a:t>byte</a:t>
            </a:r>
            <a:r>
              <a:rPr lang="tr-TR" b="0" i="0" dirty="0">
                <a:solidFill>
                  <a:srgbClr val="1E1E1E"/>
                </a:solidFill>
                <a:effectLst/>
                <a:latin typeface="Century Gothic" panose="020B0502020202020204" pitchFamily="34" charset="0"/>
              </a:rPr>
              <a:t>", "</a:t>
            </a:r>
            <a:r>
              <a:rPr lang="tr-TR" b="0" i="0" dirty="0" err="1">
                <a:solidFill>
                  <a:srgbClr val="1E1E1E"/>
                </a:solidFill>
                <a:effectLst/>
                <a:latin typeface="Century Gothic" panose="020B0502020202020204" pitchFamily="34" charset="0"/>
              </a:rPr>
              <a:t>short</a:t>
            </a:r>
            <a:r>
              <a:rPr lang="tr-TR" b="0" i="0" dirty="0">
                <a:solidFill>
                  <a:srgbClr val="1E1E1E"/>
                </a:solidFill>
                <a:effectLst/>
                <a:latin typeface="Century Gothic" panose="020B0502020202020204" pitchFamily="34" charset="0"/>
              </a:rPr>
              <a:t>", "</a:t>
            </a:r>
            <a:r>
              <a:rPr lang="tr-TR" b="0" i="0" dirty="0" err="1">
                <a:solidFill>
                  <a:srgbClr val="1E1E1E"/>
                </a:solidFill>
                <a:effectLst/>
                <a:latin typeface="Century Gothic" panose="020B0502020202020204" pitchFamily="34" charset="0"/>
              </a:rPr>
              <a:t>struct</a:t>
            </a:r>
            <a:r>
              <a:rPr lang="tr-TR" b="0" i="0" dirty="0">
                <a:solidFill>
                  <a:srgbClr val="1E1E1E"/>
                </a:solidFill>
                <a:effectLst/>
                <a:latin typeface="Century Gothic" panose="020B0502020202020204" pitchFamily="34" charset="0"/>
              </a:rPr>
              <a:t>", "</a:t>
            </a:r>
            <a:r>
              <a:rPr lang="tr-TR" b="0" i="0" dirty="0" err="1">
                <a:solidFill>
                  <a:srgbClr val="1E1E1E"/>
                </a:solidFill>
                <a:effectLst/>
                <a:latin typeface="Century Gothic" panose="020B0502020202020204" pitchFamily="34" charset="0"/>
              </a:rPr>
              <a:t>enum</a:t>
            </a:r>
            <a:r>
              <a:rPr lang="tr-TR" b="0" i="0" dirty="0">
                <a:solidFill>
                  <a:srgbClr val="1E1E1E"/>
                </a:solidFill>
                <a:effectLst/>
                <a:latin typeface="Century Gothic" panose="020B0502020202020204" pitchFamily="34" charset="0"/>
              </a:rPr>
              <a:t>"</a:t>
            </a:r>
            <a:br>
              <a:rPr lang="tr-TR" dirty="0">
                <a:latin typeface="Century Gothic" panose="020B0502020202020204" pitchFamily="34" charset="0"/>
              </a:rPr>
            </a:br>
            <a:endParaRPr lang="tr-TR" dirty="0">
              <a:latin typeface="Century Gothic" panose="020B0502020202020204" pitchFamily="34" charset="0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tr-TR" b="0" i="0" dirty="0">
                <a:solidFill>
                  <a:srgbClr val="1E1E1E"/>
                </a:solidFill>
                <a:effectLst/>
                <a:latin typeface="Century Gothic" panose="020B0502020202020204" pitchFamily="34" charset="0"/>
              </a:rPr>
              <a:t>Referans türlü değişkenler:  "</a:t>
            </a:r>
            <a:r>
              <a:rPr lang="tr-TR" b="0" i="0" dirty="0" err="1">
                <a:solidFill>
                  <a:srgbClr val="1E1E1E"/>
                </a:solidFill>
                <a:effectLst/>
                <a:latin typeface="Century Gothic" panose="020B0502020202020204" pitchFamily="34" charset="0"/>
              </a:rPr>
              <a:t>string</a:t>
            </a:r>
            <a:r>
              <a:rPr lang="tr-TR" b="0" i="0" dirty="0">
                <a:solidFill>
                  <a:srgbClr val="1E1E1E"/>
                </a:solidFill>
                <a:effectLst/>
                <a:latin typeface="Century Gothic" panose="020B0502020202020204" pitchFamily="34" charset="0"/>
              </a:rPr>
              <a:t>", "</a:t>
            </a:r>
            <a:r>
              <a:rPr lang="tr-TR" b="0" i="0" dirty="0" err="1">
                <a:solidFill>
                  <a:srgbClr val="1E1E1E"/>
                </a:solidFill>
                <a:effectLst/>
                <a:latin typeface="Century Gothic" panose="020B0502020202020204" pitchFamily="34" charset="0"/>
              </a:rPr>
              <a:t>object</a:t>
            </a:r>
            <a:r>
              <a:rPr lang="tr-TR" b="0" i="0" dirty="0">
                <a:solidFill>
                  <a:srgbClr val="1E1E1E"/>
                </a:solidFill>
                <a:effectLst/>
                <a:latin typeface="Century Gothic" panose="020B0502020202020204" pitchFamily="34" charset="0"/>
              </a:rPr>
              <a:t>", "</a:t>
            </a:r>
            <a:r>
              <a:rPr lang="tr-TR" b="0" i="0" dirty="0" err="1">
                <a:solidFill>
                  <a:srgbClr val="1E1E1E"/>
                </a:solidFill>
                <a:effectLst/>
                <a:latin typeface="Century Gothic" panose="020B0502020202020204" pitchFamily="34" charset="0"/>
              </a:rPr>
              <a:t>class</a:t>
            </a:r>
            <a:r>
              <a:rPr lang="tr-TR" b="0" i="0" dirty="0">
                <a:solidFill>
                  <a:srgbClr val="1E1E1E"/>
                </a:solidFill>
                <a:effectLst/>
                <a:latin typeface="Century Gothic" panose="020B0502020202020204" pitchFamily="34" charset="0"/>
              </a:rPr>
              <a:t>", "</a:t>
            </a:r>
            <a:r>
              <a:rPr lang="tr-TR" b="0" i="0" dirty="0" err="1">
                <a:solidFill>
                  <a:srgbClr val="1E1E1E"/>
                </a:solidFill>
                <a:effectLst/>
                <a:latin typeface="Century Gothic" panose="020B0502020202020204" pitchFamily="34" charset="0"/>
              </a:rPr>
              <a:t>interface</a:t>
            </a:r>
            <a:r>
              <a:rPr lang="tr-TR" b="0" i="0" dirty="0">
                <a:solidFill>
                  <a:srgbClr val="1E1E1E"/>
                </a:solidFill>
                <a:effectLst/>
                <a:latin typeface="Century Gothic" panose="020B0502020202020204" pitchFamily="34" charset="0"/>
              </a:rPr>
              <a:t>", "</a:t>
            </a:r>
            <a:r>
              <a:rPr lang="tr-TR" b="0" i="0" dirty="0" err="1">
                <a:solidFill>
                  <a:srgbClr val="1E1E1E"/>
                </a:solidFill>
                <a:effectLst/>
                <a:latin typeface="Century Gothic" panose="020B0502020202020204" pitchFamily="34" charset="0"/>
              </a:rPr>
              <a:t>array</a:t>
            </a:r>
            <a:r>
              <a:rPr lang="tr-TR" b="0" i="0" dirty="0">
                <a:solidFill>
                  <a:srgbClr val="1E1E1E"/>
                </a:solidFill>
                <a:effectLst/>
                <a:latin typeface="Century Gothic" panose="020B0502020202020204" pitchFamily="34" charset="0"/>
              </a:rPr>
              <a:t>", "</a:t>
            </a:r>
            <a:r>
              <a:rPr lang="tr-TR" b="0" i="0" dirty="0" err="1">
                <a:solidFill>
                  <a:srgbClr val="1E1E1E"/>
                </a:solidFill>
                <a:effectLst/>
                <a:latin typeface="Century Gothic" panose="020B0502020202020204" pitchFamily="34" charset="0"/>
              </a:rPr>
              <a:t>delegate</a:t>
            </a:r>
            <a:r>
              <a:rPr lang="tr-TR" b="0" i="0" dirty="0">
                <a:solidFill>
                  <a:srgbClr val="1E1E1E"/>
                </a:solidFill>
                <a:effectLst/>
                <a:latin typeface="Century Gothic" panose="020B0502020202020204" pitchFamily="34" charset="0"/>
              </a:rPr>
              <a:t>", "</a:t>
            </a:r>
            <a:r>
              <a:rPr lang="tr-TR" b="0" i="0" dirty="0" err="1">
                <a:solidFill>
                  <a:srgbClr val="1E1E1E"/>
                </a:solidFill>
                <a:effectLst/>
                <a:latin typeface="Century Gothic" panose="020B0502020202020204" pitchFamily="34" charset="0"/>
              </a:rPr>
              <a:t>pointer</a:t>
            </a:r>
            <a:r>
              <a:rPr lang="tr-TR" b="0" i="0" dirty="0">
                <a:solidFill>
                  <a:srgbClr val="1E1E1E"/>
                </a:solidFill>
                <a:effectLst/>
                <a:latin typeface="Century Gothic" panose="020B0502020202020204" pitchFamily="34" charset="0"/>
              </a:rPr>
              <a:t>"</a:t>
            </a:r>
            <a:endParaRPr lang="tr-TR" sz="1800" b="1" dirty="0">
              <a:latin typeface="Century Gothic" panose="020B0502020202020204" pitchFamily="34" charset="0"/>
            </a:endParaRPr>
          </a:p>
        </p:txBody>
      </p:sp>
      <p:pic>
        <p:nvPicPr>
          <p:cNvPr id="6" name="Resim 5" descr="metin, yazı tahtası, işaret içeren bir resim&#10;&#10;Açıklama otomatik olarak oluşturuldu">
            <a:extLst>
              <a:ext uri="{FF2B5EF4-FFF2-40B4-BE49-F238E27FC236}">
                <a16:creationId xmlns:a16="http://schemas.microsoft.com/office/drawing/2014/main" id="{42BD8667-F6F8-511D-A104-9BA5E3EBC0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7495" y="4392469"/>
            <a:ext cx="2922164" cy="163152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EEF0AD3-23B0-E03E-61C8-3B1E06868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168CB9"/>
                </a:solidFill>
              </a:rPr>
              <a:t>Değer</a:t>
            </a:r>
            <a:r>
              <a:rPr lang="tr-TR" b="1" dirty="0"/>
              <a:t> ve Referans Türleri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6A9B4479-3CFD-0592-BF4D-1C7F452A0B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b="0" i="0" dirty="0">
                <a:solidFill>
                  <a:srgbClr val="222222"/>
                </a:solidFill>
                <a:effectLst/>
                <a:latin typeface="Century Gothic" panose="020B0502020202020204" pitchFamily="34" charset="0"/>
              </a:rPr>
              <a:t>Değer tipleri veriyi tutan değişken türleridir. Referans türleri ise veri yerine </a:t>
            </a:r>
          </a:p>
          <a:p>
            <a:r>
              <a:rPr lang="tr-TR" b="0" i="0" dirty="0">
                <a:solidFill>
                  <a:srgbClr val="222222"/>
                </a:solidFill>
                <a:effectLst/>
                <a:latin typeface="Century Gothic" panose="020B0502020202020204" pitchFamily="34" charset="0"/>
              </a:rPr>
              <a:t>verinin bellekteki adresini tutan değişken türleridir.</a:t>
            </a:r>
            <a:endParaRPr lang="tr-TR" dirty="0">
              <a:latin typeface="Century Gothic" panose="020B0502020202020204" pitchFamily="34" charset="0"/>
            </a:endParaRP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7DCC3C75-BF24-020D-4FEA-FBE7C24BE0F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 smtClean="0"/>
              <a:t>8</a:t>
            </a:fld>
            <a:endParaRPr lang="tr-TR"/>
          </a:p>
        </p:txBody>
      </p:sp>
      <p:pic>
        <p:nvPicPr>
          <p:cNvPr id="5" name="Picture 99">
            <a:extLst>
              <a:ext uri="{FF2B5EF4-FFF2-40B4-BE49-F238E27FC236}">
                <a16:creationId xmlns:a16="http://schemas.microsoft.com/office/drawing/2014/main" id="{5798EB16-9F20-8691-4981-830E6AD1F59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0308336" y="5422392"/>
            <a:ext cx="1788160" cy="1347596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27049478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45"/>
          <p:cNvSpPr txBox="1">
            <a:spLocks noGrp="1"/>
          </p:cNvSpPr>
          <p:nvPr>
            <p:ph type="title"/>
          </p:nvPr>
        </p:nvSpPr>
        <p:spPr>
          <a:xfrm>
            <a:off x="1311579" y="563736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entury Gothic" panose="020B0502020202020204"/>
              <a:buNone/>
            </a:pPr>
            <a:r>
              <a:rPr lang="tr-TR" b="1" dirty="0"/>
              <a:t>Değer Türleri</a:t>
            </a:r>
            <a:endParaRPr b="1" dirty="0"/>
          </a:p>
        </p:txBody>
      </p:sp>
      <p:sp>
        <p:nvSpPr>
          <p:cNvPr id="530" name="Google Shape;530;p45"/>
          <p:cNvSpPr txBox="1">
            <a:spLocks noGrp="1"/>
          </p:cNvSpPr>
          <p:nvPr>
            <p:ph type="body" idx="1"/>
          </p:nvPr>
        </p:nvSpPr>
        <p:spPr>
          <a:xfrm>
            <a:off x="1965021" y="1781208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228600" algn="l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tr-TR" b="0" i="0" dirty="0">
                <a:solidFill>
                  <a:srgbClr val="292929"/>
                </a:solidFill>
                <a:effectLst/>
                <a:latin typeface="Century Gothic" panose="020B0502020202020204" pitchFamily="34" charset="0"/>
              </a:rPr>
              <a:t>Değer tipindeki veri tipleri ile bir değişken tanımlandığında değişkenin değeri </a:t>
            </a:r>
          </a:p>
          <a:p>
            <a:pPr marL="342900" lvl="0" indent="-228600" algn="l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tr-TR" b="0" i="0" dirty="0" err="1">
                <a:solidFill>
                  <a:srgbClr val="292929"/>
                </a:solidFill>
                <a:effectLst/>
                <a:latin typeface="Century Gothic" panose="020B0502020202020204" pitchFamily="34" charset="0"/>
              </a:rPr>
              <a:t>Stack</a:t>
            </a:r>
            <a:r>
              <a:rPr lang="tr-TR" b="0" i="0" dirty="0">
                <a:solidFill>
                  <a:srgbClr val="292929"/>
                </a:solidFill>
                <a:effectLst/>
                <a:latin typeface="Century Gothic" panose="020B0502020202020204" pitchFamily="34" charset="0"/>
              </a:rPr>
              <a:t> adı verilen bellek bölgesinde tutulur.</a:t>
            </a:r>
            <a:endParaRPr lang="tr-TR" b="1" dirty="0">
              <a:latin typeface="Century Gothic" panose="020B0502020202020204" pitchFamily="34" charset="0"/>
            </a:endParaRPr>
          </a:p>
        </p:txBody>
      </p:sp>
      <p:sp>
        <p:nvSpPr>
          <p:cNvPr id="531" name="Google Shape;531;p45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9</a:t>
            </a:fld>
            <a:endParaRPr lang="tr-TR"/>
          </a:p>
        </p:txBody>
      </p:sp>
      <p:pic>
        <p:nvPicPr>
          <p:cNvPr id="532" name="Google Shape;532;p45" descr="Kurumsal Kimlik | Burdur Mehmet Akif Ersoy Üniversitesi"/>
          <p:cNvPicPr preferRelativeResize="0"/>
          <p:nvPr/>
        </p:nvPicPr>
        <p:blipFill rotWithShape="1">
          <a:blip r:embed="rId3"/>
          <a:srcRect l="10292" t="8690" r="10665" b="11290"/>
          <a:stretch>
            <a:fillRect/>
          </a:stretch>
        </p:blipFill>
        <p:spPr>
          <a:xfrm>
            <a:off x="10078311" y="102395"/>
            <a:ext cx="1992144" cy="6853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Picture 99"/>
          <p:cNvPicPr/>
          <p:nvPr/>
        </p:nvPicPr>
        <p:blipFill>
          <a:blip r:embed="rId4"/>
          <a:stretch>
            <a:fillRect/>
          </a:stretch>
        </p:blipFill>
        <p:spPr>
          <a:xfrm>
            <a:off x="10443027" y="5434170"/>
            <a:ext cx="1617345" cy="132143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uman">
  <a:themeElements>
    <a:clrScheme name="Wisp">
      <a:dk1>
        <a:srgbClr val="000000"/>
      </a:dk1>
      <a:lt1>
        <a:srgbClr val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Belge" ma:contentTypeID="0x010100BE8FE6065A5ED448911416B156DA02F8" ma:contentTypeVersion="2" ma:contentTypeDescription="Yeni belge oluşturun." ma:contentTypeScope="" ma:versionID="cc1421df3968a9d8a1021e9f3bd9c635">
  <xsd:schema xmlns:xsd="http://www.w3.org/2001/XMLSchema" xmlns:xs="http://www.w3.org/2001/XMLSchema" xmlns:p="http://schemas.microsoft.com/office/2006/metadata/properties" xmlns:ns3="db1e71f4-342a-40c3-8ff5-2d420e553351" targetNamespace="http://schemas.microsoft.com/office/2006/metadata/properties" ma:root="true" ma:fieldsID="aa3ec223440d196198b8772be3244e9f" ns3:_="">
    <xsd:import namespace="db1e71f4-342a-40c3-8ff5-2d420e55335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b1e71f4-342a-40c3-8ff5-2d420e55335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İçerik Türü"/>
        <xsd:element ref="dc:title" minOccurs="0" maxOccurs="1" ma:index="4" ma:displayName="Başlık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F0BEF6F-74B4-449C-AE33-2AF9503E3F07}">
  <ds:schemaRefs>
    <ds:schemaRef ds:uri="http://purl.org/dc/elements/1.1/"/>
    <ds:schemaRef ds:uri="http://schemas.microsoft.com/office/infopath/2007/PartnerControls"/>
    <ds:schemaRef ds:uri="http://schemas.microsoft.com/office/2006/documentManagement/types"/>
    <ds:schemaRef ds:uri="db1e71f4-342a-40c3-8ff5-2d420e553351"/>
    <ds:schemaRef ds:uri="http://purl.org/dc/terms/"/>
    <ds:schemaRef ds:uri="http://www.w3.org/XML/1998/namespace"/>
    <ds:schemaRef ds:uri="http://purl.org/dc/dcmitype/"/>
    <ds:schemaRef ds:uri="http://schemas.microsoft.com/office/2006/metadata/properties"/>
    <ds:schemaRef ds:uri="http://schemas.openxmlformats.org/package/2006/metadata/core-properties"/>
  </ds:schemaRefs>
</ds:datastoreItem>
</file>

<file path=customXml/itemProps2.xml><?xml version="1.0" encoding="utf-8"?>
<ds:datastoreItem xmlns:ds="http://schemas.openxmlformats.org/officeDocument/2006/customXml" ds:itemID="{B123F21E-DAC4-43EC-AA8E-6C758F76B4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b1e71f4-342a-40c3-8ff5-2d420e55335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CF0646C-EB1F-4F88-A4C7-B1DDD13E06F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548</TotalTime>
  <Words>844</Words>
  <Application>Microsoft Office PowerPoint</Application>
  <PresentationFormat>Geniş ekran</PresentationFormat>
  <Paragraphs>111</Paragraphs>
  <Slides>16</Slides>
  <Notes>12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16</vt:i4>
      </vt:variant>
    </vt:vector>
  </HeadingPairs>
  <TitlesOfParts>
    <vt:vector size="22" baseType="lpstr">
      <vt:lpstr>Century Gothic</vt:lpstr>
      <vt:lpstr>Arial</vt:lpstr>
      <vt:lpstr>PT Sans</vt:lpstr>
      <vt:lpstr>Noto Sans Symbols</vt:lpstr>
      <vt:lpstr>Calibri</vt:lpstr>
      <vt:lpstr>Duman</vt:lpstr>
      <vt:lpstr>  C#’da Değer ve Referans Türleri   </vt:lpstr>
      <vt:lpstr>İÇİNDEKİLER</vt:lpstr>
      <vt:lpstr>Stack ve Heap</vt:lpstr>
      <vt:lpstr>Stack ve Heap</vt:lpstr>
      <vt:lpstr>Stack ve Heap</vt:lpstr>
      <vt:lpstr>C#' ta Değer ve Referans Türleri  </vt:lpstr>
      <vt:lpstr>Değer Ve Referans Türleri</vt:lpstr>
      <vt:lpstr>Değer ve Referans Türleri</vt:lpstr>
      <vt:lpstr>Değer Türleri</vt:lpstr>
      <vt:lpstr>                Referans Türleri</vt:lpstr>
      <vt:lpstr>İSTİSNA!!</vt:lpstr>
      <vt:lpstr>C#’da Ref Keyword’ü Kullanımı</vt:lpstr>
      <vt:lpstr>C#’da Out Keyword’ü Kullanımı</vt:lpstr>
      <vt:lpstr>Ref-Out Farklılıkları</vt:lpstr>
      <vt:lpstr>Yardımcı Kaynaklar</vt:lpstr>
      <vt:lpstr>İlginiz için teşekkürler…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İşletim Sistemi Tarihçesi ve Temel Özellikleri</dc:title>
  <dc:creator>İsmail KIRBAŞ</dc:creator>
  <cp:lastModifiedBy>Hasan Ören</cp:lastModifiedBy>
  <cp:revision>49</cp:revision>
  <dcterms:created xsi:type="dcterms:W3CDTF">2022-05-25T15:13:00Z</dcterms:created>
  <dcterms:modified xsi:type="dcterms:W3CDTF">2022-06-02T23:32:06Z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660633C715944B9B8F41557CB4248DBB</vt:lpwstr>
  </property>
  <property fmtid="{D5CDD505-2E9C-101B-9397-08002B2CF9AE}" pid="3" name="KSOProductBuildVer">
    <vt:lpwstr>1033-11.2.0.11130</vt:lpwstr>
  </property>
  <property fmtid="{D5CDD505-2E9C-101B-9397-08002B2CF9AE}" pid="4" name="ContentTypeId">
    <vt:lpwstr>0x010100BE8FE6065A5ED448911416B156DA02F8</vt:lpwstr>
  </property>
</Properties>
</file>