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302" r:id="rId7"/>
    <p:sldId id="303" r:id="rId8"/>
    <p:sldId id="304" r:id="rId9"/>
    <p:sldId id="307" r:id="rId10"/>
    <p:sldId id="308" r:id="rId11"/>
    <p:sldId id="309" r:id="rId12"/>
    <p:sldId id="305" r:id="rId13"/>
    <p:sldId id="310" r:id="rId14"/>
    <p:sldId id="306" r:id="rId15"/>
    <p:sldId id="300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14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034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68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028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40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28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92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8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zilimkodlama.com/c-2/c-datetime-kullanimi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kodlamamerkezi.com/c-net/csharp-tarih-ve-zaman-fonksiyonlari/" TargetMode="External"/><Relationship Id="rId4" Type="http://schemas.openxmlformats.org/officeDocument/2006/relationships/hyperlink" Target="https://docs.microsoft.com/tr-tr/dotnet/api/system.datetime.today?view=net-5.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err="1">
                <a:solidFill>
                  <a:schemeClr val="dk1"/>
                </a:solidFill>
              </a:rPr>
              <a:t>C#’da</a:t>
            </a:r>
            <a:r>
              <a:rPr lang="tr-TR" sz="4000" b="1" dirty="0">
                <a:solidFill>
                  <a:schemeClr val="dk1"/>
                </a:solidFill>
              </a:rPr>
              <a:t> Tarih Saat İşlemleri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Hüseyin UYGUR 2111404221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Özellikleri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16FE92A-54D3-9574-2640-9546E59544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85CBAAD-0225-8F49-8319-519D3DD7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452" y="1196039"/>
            <a:ext cx="4073832" cy="53227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06877F-E172-872E-FF2B-9A5C9CE4C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786" y="1196039"/>
            <a:ext cx="4400529" cy="5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3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Özellikleri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16FE92A-54D3-9574-2640-9546E59544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818E406-2B16-ACA1-8F49-A8823DEA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043" y="1196039"/>
            <a:ext cx="7848600" cy="52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Verilen Tarihe Gün, Ay, Yıl, Dakika, Saniye vb. Ekleme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68980" y="1608994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err="1"/>
              <a:t>DateTime</a:t>
            </a:r>
            <a:r>
              <a:rPr lang="tr-TR" sz="1800" dirty="0"/>
              <a:t> nesnesinin belirttiği tarih ve saat bilgisine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	gün, ay, yıl, saat, dakika, saniye gibi eklemeler yapılabilir.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Bu işlemler için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AddDays</a:t>
            </a:r>
            <a:r>
              <a:rPr lang="tr-TR" sz="1800" dirty="0"/>
              <a:t>,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AddMonths</a:t>
            </a:r>
            <a:r>
              <a:rPr lang="tr-TR" sz="1800" dirty="0"/>
              <a:t>,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AddYears</a:t>
            </a:r>
            <a:r>
              <a:rPr lang="tr-TR" sz="1800" dirty="0"/>
              <a:t>,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AddHours</a:t>
            </a:r>
            <a:r>
              <a:rPr lang="tr-TR" sz="1800" dirty="0"/>
              <a:t>,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AddMinutes</a:t>
            </a:r>
            <a:r>
              <a:rPr lang="tr-TR" sz="1800" dirty="0"/>
              <a:t>, </a:t>
            </a:r>
          </a:p>
          <a:p>
            <a:pPr marL="457200" lvl="1" indent="0">
              <a:spcBef>
                <a:spcPts val="0"/>
              </a:spcBef>
            </a:pPr>
            <a:r>
              <a:rPr lang="tr-TR" sz="1800" dirty="0" err="1"/>
              <a:t>AddSeconds</a:t>
            </a:r>
            <a:r>
              <a:rPr lang="tr-TR" sz="1800" dirty="0"/>
              <a:t> metotlarını kullanabiliriz.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CFD5241C-AA42-508D-B8B0-DCF0C4ED68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1883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Verilen Tarihe Gün, Ay, Yıl, Dakika, Saniye vb. Ekleme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68980" y="1608994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CFD5241C-AA42-508D-B8B0-DCF0C4ED68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C4471CC-DD7F-84A7-F7BB-434F93978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20" y="3882761"/>
            <a:ext cx="4762500" cy="267923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DA0756-E2BF-8246-F9D0-55786409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980" y="1608994"/>
            <a:ext cx="9363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C# İki Tarih Arası Farkı Bulma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C# iki tarih arasındaki farkı gün, saat, dakika, saniye </a:t>
            </a:r>
            <a:r>
              <a:rPr lang="tr-TR" sz="1800" dirty="0" err="1"/>
              <a:t>vb</a:t>
            </a:r>
            <a:r>
              <a:rPr lang="tr-TR" sz="1800" dirty="0"/>
              <a:t> bulmak için </a:t>
            </a:r>
            <a:r>
              <a:rPr lang="tr-TR" sz="1800" dirty="0" err="1"/>
              <a:t>TimeSpan</a:t>
            </a:r>
            <a:r>
              <a:rPr lang="tr-TR" sz="1800" dirty="0"/>
              <a:t> nesnesi kullanılabilir.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41A24FF-7538-373E-1798-EEDA75913C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ACCF2BB-54D7-3115-23B3-B773551D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21" y="4450133"/>
            <a:ext cx="5125348" cy="22303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060A3A2-B0D6-4CE2-1B5F-8D0C4D834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269" y="1939080"/>
            <a:ext cx="7667053" cy="23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084439" y="1795596"/>
            <a:ext cx="9454678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3"/>
              </a:rPr>
              <a:t>https://www.yazilimkodlama.com/c-2/c-datetime-kullanimi/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4"/>
              </a:rPr>
              <a:t>https://docs.microsoft.com/tr-tr/dotnet/api/system.datetime.today?view=net-5.0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hlinkClick r:id="rId5"/>
              </a:rPr>
              <a:t>https://www.kodlamamerkezi.com/c-net/csharp-tarih-ve-zaman-fonksiyonlari/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6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Hüseyin UYGUR 2111404221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huseyin.uygur@hotmail.com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C#’da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Tarih Zaman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DateTime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ve 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TimeSpan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yapısı nedir?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</a:t>
            </a: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Time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En Küçük ve En Büyük Tarih Bilgisi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Now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-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Today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DateTimePicker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Kontrolü Kullanarak Tarih Bilgisi Alma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DateTime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Özellikleri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Verilen Tarihe Gün, Ay, Yıl, Dakika, Saniye vb. Ekleme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C# İki Tarih Arası Farkı Bulma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C#’da</a:t>
            </a:r>
            <a:r>
              <a:rPr lang="tr-TR" b="1" dirty="0"/>
              <a:t> Tarih Zaman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79947" y="1772741"/>
            <a:ext cx="681592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Hem masaüstü hem de web uygulamalarında tarih ve zaman ile ilgili işlemler yapılmaktadır. 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Tarih ve zamanla ilgili işlemleri </a:t>
            </a:r>
            <a:r>
              <a:rPr lang="tr-TR" dirty="0" err="1"/>
              <a:t>DateTime</a:t>
            </a:r>
            <a:r>
              <a:rPr lang="tr-TR" dirty="0"/>
              <a:t> yapısını ve </a:t>
            </a:r>
            <a:r>
              <a:rPr lang="tr-TR" dirty="0" err="1"/>
              <a:t>TimeSpan</a:t>
            </a:r>
            <a:r>
              <a:rPr lang="tr-TR" dirty="0"/>
              <a:t> yapısını kullanarak yapmaktayız</a:t>
            </a:r>
            <a:r>
              <a:rPr lang="tr-TR" b="1" dirty="0"/>
              <a:t>.</a:t>
            </a:r>
            <a:endParaRPr sz="1800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ve </a:t>
            </a:r>
            <a:r>
              <a:rPr lang="tr-TR" b="1" dirty="0" err="1"/>
              <a:t>TimeSpan</a:t>
            </a:r>
            <a:r>
              <a:rPr lang="tr-TR" b="1" dirty="0"/>
              <a:t> yapısı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 err="1"/>
              <a:t>DateTime</a:t>
            </a:r>
            <a:r>
              <a:rPr lang="tr-TR" sz="1800" dirty="0"/>
              <a:t> yapısı gün, ay, yıl, saat, dakika, saniye gibi bilgileri tutmak için kullanılır.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 </a:t>
            </a:r>
            <a:r>
              <a:rPr lang="tr-TR" sz="1800" dirty="0" err="1"/>
              <a:t>TimeSpan</a:t>
            </a:r>
            <a:r>
              <a:rPr lang="tr-TR" sz="1800" dirty="0"/>
              <a:t> yapısı ise iki tarih arasındaki farkı temsil etmek için kullanılır.</a:t>
            </a:r>
            <a:endParaRPr lang="tr-TR" sz="1800" b="1" dirty="0"/>
          </a:p>
        </p:txBody>
      </p:sp>
      <p:pic>
        <p:nvPicPr>
          <p:cNvPr id="1026" name="Picture 2" descr="C# Tarih ve Zaman Fonksiyonları | Kodlama Merkezi">
            <a:extLst>
              <a:ext uri="{FF2B5EF4-FFF2-40B4-BE49-F238E27FC236}">
                <a16:creationId xmlns:a16="http://schemas.microsoft.com/office/drawing/2014/main" id="{89A706DE-BD83-FE28-0BC0-20D3993E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42" y="5160033"/>
            <a:ext cx="2561782" cy="12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439915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En Küçük ve En Büyük Tarih Bilgisi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 err="1"/>
              <a:t>DateTime</a:t>
            </a:r>
            <a:r>
              <a:rPr lang="tr-TR" sz="1800" dirty="0"/>
              <a:t> yapısı ile işlem yapabileceğimiz EN KÜÇÜK ve EN BÜYÜK tarih bilgisi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  <p:pic>
        <p:nvPicPr>
          <p:cNvPr id="6" name="Picture Placeholder 99">
            <a:extLst>
              <a:ext uri="{FF2B5EF4-FFF2-40B4-BE49-F238E27FC236}">
                <a16:creationId xmlns:a16="http://schemas.microsoft.com/office/drawing/2014/main" id="{45CD6C3C-B466-4382-FED4-F30F610D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46E5926-7F96-5616-0061-DA5272A2F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11" y="2416846"/>
            <a:ext cx="7283452" cy="135281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BEC3CDA-9D05-D2E3-1E10-B8DFEA912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17" y="4012372"/>
            <a:ext cx="4524210" cy="2333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Now</a:t>
            </a:r>
            <a:r>
              <a:rPr lang="tr-TR" b="1" dirty="0"/>
              <a:t> - </a:t>
            </a:r>
            <a:r>
              <a:rPr lang="tr-TR" b="1" dirty="0" err="1"/>
              <a:t>Today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 err="1"/>
              <a:t>DateTime</a:t>
            </a:r>
            <a:r>
              <a:rPr lang="tr-TR" sz="1800" dirty="0"/>
              <a:t> yapısında çok kullanılan iki önemli yapı olan </a:t>
            </a:r>
            <a:r>
              <a:rPr lang="tr-TR" sz="1800" dirty="0" err="1"/>
              <a:t>Now</a:t>
            </a:r>
            <a:r>
              <a:rPr lang="tr-TR" sz="1800" dirty="0"/>
              <a:t> ve </a:t>
            </a:r>
            <a:r>
              <a:rPr lang="tr-TR" sz="1800" dirty="0" err="1"/>
              <a:t>Today</a:t>
            </a: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 err="1"/>
              <a:t>Now</a:t>
            </a:r>
            <a:r>
              <a:rPr lang="tr-TR" sz="1800" dirty="0"/>
              <a:t> anlık tarih ve saat bilgisini verir.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 err="1"/>
              <a:t>Today</a:t>
            </a:r>
            <a:r>
              <a:rPr lang="tr-TR" sz="1800" dirty="0"/>
              <a:t> ise o anki tarih bilgisini verir.</a:t>
            </a:r>
          </a:p>
        </p:txBody>
      </p:sp>
      <p:pic>
        <p:nvPicPr>
          <p:cNvPr id="6" name="Picture 2" descr="C# Tarih ve Zaman Fonksiyonları | Kodlama Merkezi">
            <a:extLst>
              <a:ext uri="{FF2B5EF4-FFF2-40B4-BE49-F238E27FC236}">
                <a16:creationId xmlns:a16="http://schemas.microsoft.com/office/drawing/2014/main" id="{5FBD7028-97D3-D6E8-63BD-44854AFC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942" y="5160033"/>
            <a:ext cx="2561782" cy="12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FBF8A65-758F-5BF5-4807-46DF5EFC4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545" y="4616358"/>
            <a:ext cx="4083823" cy="206340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D399392-7AD0-09AC-7F90-66FCACC25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545" y="2914649"/>
            <a:ext cx="7743754" cy="14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DateTimePicker</a:t>
            </a:r>
            <a:r>
              <a:rPr lang="tr-TR" b="1" dirty="0"/>
              <a:t> Kontrolü Kullanarak Tarih Bilgisi Alma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 </a:t>
            </a:r>
            <a:r>
              <a:rPr lang="tr-TR" sz="1800" dirty="0" err="1"/>
              <a:t>DateTimePicker</a:t>
            </a:r>
            <a:r>
              <a:rPr lang="tr-TR" sz="1800" dirty="0"/>
              <a:t> kontrolünü kullanarak tarih bilgisini alma</a:t>
            </a:r>
          </a:p>
        </p:txBody>
      </p:sp>
      <p:pic>
        <p:nvPicPr>
          <p:cNvPr id="2050" name="Picture 2" descr="net - C# Hide day when selecting DateTimePicker - Stack Overflow">
            <a:extLst>
              <a:ext uri="{FF2B5EF4-FFF2-40B4-BE49-F238E27FC236}">
                <a16:creationId xmlns:a16="http://schemas.microsoft.com/office/drawing/2014/main" id="{6A07BFDF-9818-7865-E6EC-2832FE02E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3" r="2327"/>
          <a:stretch/>
        </p:blipFill>
        <p:spPr bwMode="auto">
          <a:xfrm>
            <a:off x="8443165" y="4756003"/>
            <a:ext cx="3123194" cy="18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A3CD311-0305-8631-6F63-43835FA0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481" y="1655631"/>
            <a:ext cx="7768266" cy="20982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CCFBC1-A860-B9FC-C0DA-E01E9C71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481" y="3869770"/>
            <a:ext cx="5743575" cy="28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0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Özellikleri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 err="1"/>
              <a:t>DateTime</a:t>
            </a:r>
            <a:r>
              <a:rPr lang="tr-TR" sz="1800" dirty="0"/>
              <a:t> yapısında kullanabilecek bir çok özellik bulunmaktadır.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/>
              <a:t>Bu özellikler aşağıda verilmiştir. Parantez içindeki türler, özelliğin türünü belirtmektedir.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Date</a:t>
            </a:r>
            <a:r>
              <a:rPr lang="tr-TR" sz="1800" b="1" dirty="0"/>
              <a:t>:</a:t>
            </a:r>
            <a:r>
              <a:rPr lang="tr-TR" sz="1800" dirty="0"/>
              <a:t> </a:t>
            </a:r>
            <a:r>
              <a:rPr lang="tr-TR" sz="1800" dirty="0" err="1"/>
              <a:t>DateTime</a:t>
            </a:r>
            <a:r>
              <a:rPr lang="tr-TR" sz="1800" dirty="0"/>
              <a:t> nesnesine ilişkin saat dışındaki bilgiyi verir. (</a:t>
            </a:r>
            <a:r>
              <a:rPr lang="tr-TR" sz="1800" dirty="0" err="1"/>
              <a:t>DateTime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Month</a:t>
            </a:r>
            <a:r>
              <a:rPr lang="tr-TR" sz="1800" b="1" dirty="0"/>
              <a:t>: </a:t>
            </a:r>
            <a:r>
              <a:rPr lang="tr-TR" sz="1800" dirty="0" err="1"/>
              <a:t>DateTime</a:t>
            </a:r>
            <a:r>
              <a:rPr lang="tr-TR" sz="1800" dirty="0"/>
              <a:t> nesnesinin ay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Day</a:t>
            </a:r>
            <a:r>
              <a:rPr lang="tr-TR" sz="1800" b="1" dirty="0"/>
              <a:t>:</a:t>
            </a:r>
            <a:r>
              <a:rPr lang="tr-TR" sz="1800" dirty="0"/>
              <a:t> </a:t>
            </a:r>
            <a:r>
              <a:rPr lang="tr-TR" sz="1800" dirty="0" err="1"/>
              <a:t>DateTime</a:t>
            </a:r>
            <a:r>
              <a:rPr lang="tr-TR" sz="1800" dirty="0"/>
              <a:t> nesnesinin gün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Year</a:t>
            </a:r>
            <a:r>
              <a:rPr lang="tr-TR" sz="1800" b="1" dirty="0"/>
              <a:t>:</a:t>
            </a:r>
            <a:r>
              <a:rPr lang="tr-TR" sz="1800" dirty="0"/>
              <a:t> </a:t>
            </a:r>
            <a:r>
              <a:rPr lang="tr-TR" sz="1800" dirty="0" err="1"/>
              <a:t>DateTime</a:t>
            </a:r>
            <a:r>
              <a:rPr lang="tr-TR" sz="1800" dirty="0"/>
              <a:t> nesnesinin yıl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16FE92A-54D3-9574-2640-9546E59544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24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DateTime</a:t>
            </a:r>
            <a:r>
              <a:rPr lang="tr-TR" b="1" dirty="0"/>
              <a:t> Özellikleri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DayOfWeek</a:t>
            </a:r>
            <a:r>
              <a:rPr lang="tr-TR" sz="1800" b="1" dirty="0"/>
              <a:t>:</a:t>
            </a:r>
            <a:r>
              <a:rPr lang="tr-TR" sz="1800" dirty="0"/>
              <a:t> </a:t>
            </a:r>
            <a:r>
              <a:rPr lang="tr-TR" sz="1800" dirty="0" err="1"/>
              <a:t>DateTime</a:t>
            </a:r>
            <a:r>
              <a:rPr lang="tr-TR" sz="1800" dirty="0"/>
              <a:t> nesnesinin haftanın kaçıncı günü olduğunu bilgisini verir. (</a:t>
            </a:r>
            <a:r>
              <a:rPr lang="tr-TR" sz="1800" dirty="0" err="1"/>
              <a:t>DayofWeek</a:t>
            </a:r>
            <a:r>
              <a:rPr lang="tr-TR" sz="1800" dirty="0"/>
              <a:t> Numaralandırması)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DayOfYear</a:t>
            </a:r>
            <a:r>
              <a:rPr lang="tr-TR" sz="1800" b="1" dirty="0"/>
              <a:t>: </a:t>
            </a:r>
            <a:r>
              <a:rPr lang="tr-TR" sz="1800" dirty="0" err="1"/>
              <a:t>DateTime</a:t>
            </a:r>
            <a:r>
              <a:rPr lang="tr-TR" sz="1800" dirty="0"/>
              <a:t> nesnesinin yılın kaçıncı gününe denk geldiği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TimeOfDay</a:t>
            </a:r>
            <a:r>
              <a:rPr lang="tr-TR" sz="1800" b="1" dirty="0"/>
              <a:t>: </a:t>
            </a:r>
            <a:r>
              <a:rPr lang="tr-TR" sz="1800" dirty="0"/>
              <a:t>Saat 00:00:00 dan itibaren ne kadar zaman ne kadar zaman geçtiğini </a:t>
            </a:r>
            <a:r>
              <a:rPr lang="tr-TR" sz="1800" dirty="0" err="1"/>
              <a:t>TimeSpan</a:t>
            </a:r>
            <a:r>
              <a:rPr lang="tr-TR" sz="1800" dirty="0"/>
              <a:t> nesnesi olarak verir.(</a:t>
            </a:r>
            <a:r>
              <a:rPr lang="tr-TR" sz="1800" dirty="0" err="1"/>
              <a:t>TimeSpan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Hour</a:t>
            </a:r>
            <a:r>
              <a:rPr lang="tr-TR" sz="1800" b="1" dirty="0"/>
              <a:t>: </a:t>
            </a:r>
            <a:r>
              <a:rPr lang="tr-TR" sz="1800" dirty="0" err="1"/>
              <a:t>DateTime</a:t>
            </a:r>
            <a:r>
              <a:rPr lang="tr-TR" sz="1800" dirty="0"/>
              <a:t> nesnesinin saat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/>
              <a:t>Minute: </a:t>
            </a:r>
            <a:r>
              <a:rPr lang="tr-TR" sz="1800" dirty="0" err="1"/>
              <a:t>DateTime</a:t>
            </a:r>
            <a:r>
              <a:rPr lang="tr-TR" sz="1800" dirty="0"/>
              <a:t> nesnesinin dakika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/>
              <a:t>Second: </a:t>
            </a:r>
            <a:r>
              <a:rPr lang="tr-TR" sz="1800" dirty="0" err="1"/>
              <a:t>DateTime</a:t>
            </a:r>
            <a:r>
              <a:rPr lang="tr-TR" sz="1800" dirty="0"/>
              <a:t> nesnesinin saniye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Millisecond</a:t>
            </a:r>
            <a:r>
              <a:rPr lang="tr-TR" sz="1800" b="1" dirty="0"/>
              <a:t>: </a:t>
            </a:r>
            <a:r>
              <a:rPr lang="tr-TR" sz="1800" dirty="0" err="1"/>
              <a:t>DateTime</a:t>
            </a:r>
            <a:r>
              <a:rPr lang="tr-TR" sz="1800" dirty="0"/>
              <a:t> nesnesinin mili saniye bilgisini verir. (</a:t>
            </a:r>
            <a:r>
              <a:rPr lang="tr-TR" sz="1800" dirty="0" err="1"/>
              <a:t>int</a:t>
            </a:r>
            <a:r>
              <a:rPr lang="tr-TR" sz="1800" dirty="0"/>
              <a:t>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b="1" dirty="0" err="1"/>
              <a:t>Ticks</a:t>
            </a:r>
            <a:r>
              <a:rPr lang="tr-TR" sz="1800" b="1" dirty="0"/>
              <a:t>:</a:t>
            </a:r>
            <a:r>
              <a:rPr lang="tr-TR" sz="1800" dirty="0"/>
              <a:t> </a:t>
            </a:r>
            <a:r>
              <a:rPr lang="tr-TR" sz="1800" dirty="0" err="1"/>
              <a:t>Date</a:t>
            </a:r>
            <a:r>
              <a:rPr lang="tr-TR" sz="1800" dirty="0"/>
              <a:t> time nesnesindeki tarih ile 1 Ocak 0001, 00:00:00 tarihi arasındaki 100 </a:t>
            </a:r>
            <a:r>
              <a:rPr lang="tr-TR" sz="1800" dirty="0" err="1"/>
              <a:t>nanosaniyelik</a:t>
            </a:r>
            <a:r>
              <a:rPr lang="tr-TR" sz="1800" dirty="0"/>
              <a:t> </a:t>
            </a:r>
            <a:r>
              <a:rPr lang="tr-TR" sz="1800" dirty="0" err="1"/>
              <a:t>peryotların</a:t>
            </a:r>
            <a:r>
              <a:rPr lang="tr-TR" sz="1800" dirty="0"/>
              <a:t> sayısını verir. (</a:t>
            </a:r>
            <a:r>
              <a:rPr lang="tr-TR" sz="1800" dirty="0" err="1"/>
              <a:t>long</a:t>
            </a:r>
            <a:r>
              <a:rPr lang="tr-TR" sz="1800" dirty="0"/>
              <a:t>)</a:t>
            </a:r>
          </a:p>
        </p:txBody>
      </p:sp>
      <p:pic>
        <p:nvPicPr>
          <p:cNvPr id="6" name="Picture 99">
            <a:extLst>
              <a:ext uri="{FF2B5EF4-FFF2-40B4-BE49-F238E27FC236}">
                <a16:creationId xmlns:a16="http://schemas.microsoft.com/office/drawing/2014/main" id="{416FE92A-54D3-9574-2640-9546E59544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6420124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620</Words>
  <Application>Microsoft Office PowerPoint</Application>
  <PresentationFormat>Geniş ekran</PresentationFormat>
  <Paragraphs>98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Calibri</vt:lpstr>
      <vt:lpstr>Arial</vt:lpstr>
      <vt:lpstr>Noto Sans Symbols</vt:lpstr>
      <vt:lpstr>Century Gothic</vt:lpstr>
      <vt:lpstr>Duman</vt:lpstr>
      <vt:lpstr>  C#’da Tarih Saat İşlemleri </vt:lpstr>
      <vt:lpstr>İÇİNDEKİLER</vt:lpstr>
      <vt:lpstr>C#’da Tarih Zaman</vt:lpstr>
      <vt:lpstr>DateTime ve TimeSpan yapısı nedir?</vt:lpstr>
      <vt:lpstr>DateTime En Küçük ve En Büyük Tarih Bilgisi</vt:lpstr>
      <vt:lpstr>Now - Today</vt:lpstr>
      <vt:lpstr>DateTimePicker Kontrolü Kullanarak Tarih Bilgisi Alma</vt:lpstr>
      <vt:lpstr>DateTime Özellikleri</vt:lpstr>
      <vt:lpstr>DateTime Özellikleri</vt:lpstr>
      <vt:lpstr>DateTime Özellikleri</vt:lpstr>
      <vt:lpstr>DateTime Özellikleri</vt:lpstr>
      <vt:lpstr>Verilen Tarihe Gün, Ay, Yıl, Dakika, Saniye vb. Ekleme</vt:lpstr>
      <vt:lpstr>Verilen Tarihe Gün, Ay, Yıl, Dakika, Saniye vb. Ekleme</vt:lpstr>
      <vt:lpstr>C# İki Tarih Arası Farkı Bulma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MTAL_Len_Y1</cp:lastModifiedBy>
  <cp:revision>8</cp:revision>
  <dcterms:created xsi:type="dcterms:W3CDTF">2022-05-25T15:13:00Z</dcterms:created>
  <dcterms:modified xsi:type="dcterms:W3CDTF">2022-06-01T21:34:32Z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