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3" r:id="rId6"/>
    <p:sldId id="275" r:id="rId7"/>
    <p:sldId id="274" r:id="rId8"/>
    <p:sldId id="276" r:id="rId9"/>
    <p:sldId id="261" r:id="rId10"/>
    <p:sldId id="271" r:id="rId11"/>
    <p:sldId id="262" r:id="rId12"/>
    <p:sldId id="277" r:id="rId13"/>
    <p:sldId id="265" r:id="rId14"/>
    <p:sldId id="266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BD9D3-8E02-4945-B95A-D3333008C7C5}" v="142" dt="2022-06-18T15:10:40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Hüseyin Arslan" userId="be42a068d9b63014" providerId="LiveId" clId="{D29BD9D3-8E02-4945-B95A-D3333008C7C5}"/>
    <pc:docChg chg="undo redo custSel addSld delSld modSld sldOrd addSection delSection">
      <pc:chgData name="Hakan Hüseyin Arslan" userId="be42a068d9b63014" providerId="LiveId" clId="{D29BD9D3-8E02-4945-B95A-D3333008C7C5}" dt="2022-06-18T15:02:09.980" v="3958"/>
      <pc:docMkLst>
        <pc:docMk/>
      </pc:docMkLst>
      <pc:sldChg chg="modSp mod modTransition">
        <pc:chgData name="Hakan Hüseyin Arslan" userId="be42a068d9b63014" providerId="LiveId" clId="{D29BD9D3-8E02-4945-B95A-D3333008C7C5}" dt="2022-06-18T15:02:09.980" v="3958"/>
        <pc:sldMkLst>
          <pc:docMk/>
          <pc:sldMk cId="1461375390" sldId="256"/>
        </pc:sldMkLst>
        <pc:spChg chg="mod">
          <ac:chgData name="Hakan Hüseyin Arslan" userId="be42a068d9b63014" providerId="LiveId" clId="{D29BD9D3-8E02-4945-B95A-D3333008C7C5}" dt="2022-06-03T15:49:30.371" v="1000" actId="20577"/>
          <ac:spMkLst>
            <pc:docMk/>
            <pc:sldMk cId="1461375390" sldId="256"/>
            <ac:spMk id="2" creationId="{9BA139C7-4FF9-4739-8B42-CEE441CD9363}"/>
          </ac:spMkLst>
        </pc:spChg>
        <pc:spChg chg="mod">
          <ac:chgData name="Hakan Hüseyin Arslan" userId="be42a068d9b63014" providerId="LiveId" clId="{D29BD9D3-8E02-4945-B95A-D3333008C7C5}" dt="2022-06-03T08:44:56.510" v="77" actId="1076"/>
          <ac:spMkLst>
            <pc:docMk/>
            <pc:sldMk cId="1461375390" sldId="256"/>
            <ac:spMk id="6" creationId="{076FD396-29BE-4299-87ED-718DA102194B}"/>
          </ac:spMkLst>
        </pc:spChg>
        <pc:spChg chg="mod">
          <ac:chgData name="Hakan Hüseyin Arslan" userId="be42a068d9b63014" providerId="LiveId" clId="{D29BD9D3-8E02-4945-B95A-D3333008C7C5}" dt="2022-06-17T10:33:37.131" v="1780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 mod modTransition">
        <pc:chgData name="Hakan Hüseyin Arslan" userId="be42a068d9b63014" providerId="LiveId" clId="{D29BD9D3-8E02-4945-B95A-D3333008C7C5}" dt="2022-06-18T15:02:09.980" v="3958"/>
        <pc:sldMkLst>
          <pc:docMk/>
          <pc:sldMk cId="1120228224" sldId="257"/>
        </pc:sldMkLst>
        <pc:spChg chg="mod">
          <ac:chgData name="Hakan Hüseyin Arslan" userId="be42a068d9b63014" providerId="LiveId" clId="{D29BD9D3-8E02-4945-B95A-D3333008C7C5}" dt="2022-06-18T12:16:32.290" v="3788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addSp delSp modSp mod modTransition">
        <pc:chgData name="Hakan Hüseyin Arslan" userId="be42a068d9b63014" providerId="LiveId" clId="{D29BD9D3-8E02-4945-B95A-D3333008C7C5}" dt="2022-06-18T15:02:09.980" v="3958"/>
        <pc:sldMkLst>
          <pc:docMk/>
          <pc:sldMk cId="1510154242" sldId="258"/>
        </pc:sldMkLst>
        <pc:spChg chg="mod">
          <ac:chgData name="Hakan Hüseyin Arslan" userId="be42a068d9b63014" providerId="LiveId" clId="{D29BD9D3-8E02-4945-B95A-D3333008C7C5}" dt="2022-06-18T12:16:37.408" v="3798" actId="20577"/>
          <ac:spMkLst>
            <pc:docMk/>
            <pc:sldMk cId="1510154242" sldId="258"/>
            <ac:spMk id="2" creationId="{60FD3E19-27CE-4D6A-8B21-C694EA9EA88D}"/>
          </ac:spMkLst>
        </pc:spChg>
        <pc:spChg chg="mod">
          <ac:chgData name="Hakan Hüseyin Arslan" userId="be42a068d9b63014" providerId="LiveId" clId="{D29BD9D3-8E02-4945-B95A-D3333008C7C5}" dt="2022-06-18T12:30:59.669" v="3927" actId="20577"/>
          <ac:spMkLst>
            <pc:docMk/>
            <pc:sldMk cId="1510154242" sldId="258"/>
            <ac:spMk id="3" creationId="{D913E1FE-4E39-426D-88DE-2D02D43C23AA}"/>
          </ac:spMkLst>
        </pc:spChg>
        <pc:picChg chg="add mod">
          <ac:chgData name="Hakan Hüseyin Arslan" userId="be42a068d9b63014" providerId="LiveId" clId="{D29BD9D3-8E02-4945-B95A-D3333008C7C5}" dt="2022-06-17T14:14:58.615" v="2088"/>
          <ac:picMkLst>
            <pc:docMk/>
            <pc:sldMk cId="1510154242" sldId="258"/>
            <ac:picMk id="6" creationId="{739C2F85-94E5-A378-7FCB-19E22FF862E6}"/>
          </ac:picMkLst>
        </pc:picChg>
        <pc:picChg chg="add del mod">
          <ac:chgData name="Hakan Hüseyin Arslan" userId="be42a068d9b63014" providerId="LiveId" clId="{D29BD9D3-8E02-4945-B95A-D3333008C7C5}" dt="2022-06-17T14:16:39.974" v="2099"/>
          <ac:picMkLst>
            <pc:docMk/>
            <pc:sldMk cId="1510154242" sldId="258"/>
            <ac:picMk id="7" creationId="{6DCE0491-5A50-2531-2E5E-32EA9626725A}"/>
          </ac:picMkLst>
        </pc:picChg>
        <pc:picChg chg="add mod">
          <ac:chgData name="Hakan Hüseyin Arslan" userId="be42a068d9b63014" providerId="LiveId" clId="{D29BD9D3-8E02-4945-B95A-D3333008C7C5}" dt="2022-06-17T14:23:02.539" v="2122"/>
          <ac:picMkLst>
            <pc:docMk/>
            <pc:sldMk cId="1510154242" sldId="258"/>
            <ac:picMk id="8" creationId="{392C6A15-CFAF-3201-23E9-CBA65514BC53}"/>
          </ac:picMkLst>
        </pc:picChg>
        <pc:picChg chg="del">
          <ac:chgData name="Hakan Hüseyin Arslan" userId="be42a068d9b63014" providerId="LiveId" clId="{D29BD9D3-8E02-4945-B95A-D3333008C7C5}" dt="2022-06-17T14:34:02.672" v="2123" actId="478"/>
          <ac:picMkLst>
            <pc:docMk/>
            <pc:sldMk cId="1510154242" sldId="258"/>
            <ac:picMk id="3074" creationId="{68CBE0F4-3EA6-44F9-9B2B-B2BE0BC69AC0}"/>
          </ac:picMkLst>
        </pc:picChg>
      </pc:sldChg>
      <pc:sldChg chg="modSp mod modTransition">
        <pc:chgData name="Hakan Hüseyin Arslan" userId="be42a068d9b63014" providerId="LiveId" clId="{D29BD9D3-8E02-4945-B95A-D3333008C7C5}" dt="2022-06-18T15:02:09.980" v="3958"/>
        <pc:sldMkLst>
          <pc:docMk/>
          <pc:sldMk cId="2556138553" sldId="259"/>
        </pc:sldMkLst>
        <pc:spChg chg="mod">
          <ac:chgData name="Hakan Hüseyin Arslan" userId="be42a068d9b63014" providerId="LiveId" clId="{D29BD9D3-8E02-4945-B95A-D3333008C7C5}" dt="2022-06-18T09:10:58.800" v="3404" actId="20577"/>
          <ac:spMkLst>
            <pc:docMk/>
            <pc:sldMk cId="2556138553" sldId="259"/>
            <ac:spMk id="3" creationId="{D913E1FE-4E39-426D-88DE-2D02D43C23AA}"/>
          </ac:spMkLst>
        </pc:spChg>
      </pc:sldChg>
      <pc:sldChg chg="addSp delSp modSp mod modTransition">
        <pc:chgData name="Hakan Hüseyin Arslan" userId="be42a068d9b63014" providerId="LiveId" clId="{D29BD9D3-8E02-4945-B95A-D3333008C7C5}" dt="2022-06-18T15:02:09.980" v="3958"/>
        <pc:sldMkLst>
          <pc:docMk/>
          <pc:sldMk cId="2325487131" sldId="261"/>
        </pc:sldMkLst>
        <pc:spChg chg="del mod">
          <ac:chgData name="Hakan Hüseyin Arslan" userId="be42a068d9b63014" providerId="LiveId" clId="{D29BD9D3-8E02-4945-B95A-D3333008C7C5}" dt="2022-06-03T16:43:20.803" v="1293" actId="478"/>
          <ac:spMkLst>
            <pc:docMk/>
            <pc:sldMk cId="2325487131" sldId="261"/>
            <ac:spMk id="2" creationId="{60FD3E19-27CE-4D6A-8B21-C694EA9EA88D}"/>
          </ac:spMkLst>
        </pc:spChg>
        <pc:spChg chg="mod">
          <ac:chgData name="Hakan Hüseyin Arslan" userId="be42a068d9b63014" providerId="LiveId" clId="{D29BD9D3-8E02-4945-B95A-D3333008C7C5}" dt="2022-06-18T10:32:37.364" v="3653" actId="20577"/>
          <ac:spMkLst>
            <pc:docMk/>
            <pc:sldMk cId="2325487131" sldId="261"/>
            <ac:spMk id="3" creationId="{D913E1FE-4E39-426D-88DE-2D02D43C23AA}"/>
          </ac:spMkLst>
        </pc:spChg>
        <pc:picChg chg="add mod">
          <ac:chgData name="Hakan Hüseyin Arslan" userId="be42a068d9b63014" providerId="LiveId" clId="{D29BD9D3-8E02-4945-B95A-D3333008C7C5}" dt="2022-06-17T14:15:11.479" v="2090"/>
          <ac:picMkLst>
            <pc:docMk/>
            <pc:sldMk cId="2325487131" sldId="261"/>
            <ac:picMk id="5" creationId="{D8803667-DEB9-7C4D-0D49-7D0519FACD07}"/>
          </ac:picMkLst>
        </pc:picChg>
        <pc:picChg chg="add mod">
          <ac:chgData name="Hakan Hüseyin Arslan" userId="be42a068d9b63014" providerId="LiveId" clId="{D29BD9D3-8E02-4945-B95A-D3333008C7C5}" dt="2022-06-17T14:22:40.039" v="2113"/>
          <ac:picMkLst>
            <pc:docMk/>
            <pc:sldMk cId="2325487131" sldId="261"/>
            <ac:picMk id="6" creationId="{60205753-C635-F676-9898-122307F381C3}"/>
          </ac:picMkLst>
        </pc:picChg>
      </pc:sldChg>
      <pc:sldChg chg="addSp delSp modSp mod modTransition modClrScheme chgLayout">
        <pc:chgData name="Hakan Hüseyin Arslan" userId="be42a068d9b63014" providerId="LiveId" clId="{D29BD9D3-8E02-4945-B95A-D3333008C7C5}" dt="2022-06-18T15:02:09.980" v="3958"/>
        <pc:sldMkLst>
          <pc:docMk/>
          <pc:sldMk cId="1291746220" sldId="262"/>
        </pc:sldMkLst>
        <pc:spChg chg="mod ord">
          <ac:chgData name="Hakan Hüseyin Arslan" userId="be42a068d9b63014" providerId="LiveId" clId="{D29BD9D3-8E02-4945-B95A-D3333008C7C5}" dt="2022-06-17T16:01:37.697" v="2915" actId="1076"/>
          <ac:spMkLst>
            <pc:docMk/>
            <pc:sldMk cId="1291746220" sldId="262"/>
            <ac:spMk id="2" creationId="{60FD3E19-27CE-4D6A-8B21-C694EA9EA88D}"/>
          </ac:spMkLst>
        </pc:spChg>
        <pc:spChg chg="mod ord">
          <ac:chgData name="Hakan Hüseyin Arslan" userId="be42a068d9b63014" providerId="LiveId" clId="{D29BD9D3-8E02-4945-B95A-D3333008C7C5}" dt="2022-06-17T16:00:11.043" v="2895" actId="700"/>
          <ac:spMkLst>
            <pc:docMk/>
            <pc:sldMk cId="1291746220" sldId="262"/>
            <ac:spMk id="4" creationId="{5B46DB9C-FF16-43A5-9C90-74C4AA77562B}"/>
          </ac:spMkLst>
        </pc:spChg>
        <pc:spChg chg="mod ord">
          <ac:chgData name="Hakan Hüseyin Arslan" userId="be42a068d9b63014" providerId="LiveId" clId="{D29BD9D3-8E02-4945-B95A-D3333008C7C5}" dt="2022-06-18T10:33:30.163" v="3661" actId="27636"/>
          <ac:spMkLst>
            <pc:docMk/>
            <pc:sldMk cId="1291746220" sldId="262"/>
            <ac:spMk id="8" creationId="{F2A25E5B-E61F-42AF-BFF3-6EA49E8C2BEA}"/>
          </ac:spMkLst>
        </pc:spChg>
        <pc:spChg chg="add mod ord">
          <ac:chgData name="Hakan Hüseyin Arslan" userId="be42a068d9b63014" providerId="LiveId" clId="{D29BD9D3-8E02-4945-B95A-D3333008C7C5}" dt="2022-06-18T10:33:30.166" v="3662" actId="27636"/>
          <ac:spMkLst>
            <pc:docMk/>
            <pc:sldMk cId="1291746220" sldId="262"/>
            <ac:spMk id="9" creationId="{8AF7C6ED-EE5B-A5C3-9B90-6B29550AA7CC}"/>
          </ac:spMkLst>
        </pc:spChg>
        <pc:picChg chg="add mod">
          <ac:chgData name="Hakan Hüseyin Arslan" userId="be42a068d9b63014" providerId="LiveId" clId="{D29BD9D3-8E02-4945-B95A-D3333008C7C5}" dt="2022-06-18T10:14:05.530" v="3531" actId="1076"/>
          <ac:picMkLst>
            <pc:docMk/>
            <pc:sldMk cId="1291746220" sldId="262"/>
            <ac:picMk id="5" creationId="{3D699C4F-AF4C-9B59-0174-B350C076616A}"/>
          </ac:picMkLst>
        </pc:picChg>
        <pc:picChg chg="add mod">
          <ac:chgData name="Hakan Hüseyin Arslan" userId="be42a068d9b63014" providerId="LiveId" clId="{D29BD9D3-8E02-4945-B95A-D3333008C7C5}" dt="2022-06-17T14:15:17.974" v="2092"/>
          <ac:picMkLst>
            <pc:docMk/>
            <pc:sldMk cId="1291746220" sldId="262"/>
            <ac:picMk id="6" creationId="{FFD1D9C1-9651-DBE9-42B5-806B2A88DDF0}"/>
          </ac:picMkLst>
        </pc:picChg>
        <pc:picChg chg="add mod">
          <ac:chgData name="Hakan Hüseyin Arslan" userId="be42a068d9b63014" providerId="LiveId" clId="{D29BD9D3-8E02-4945-B95A-D3333008C7C5}" dt="2022-06-17T14:22:59.310" v="2121"/>
          <ac:picMkLst>
            <pc:docMk/>
            <pc:sldMk cId="1291746220" sldId="262"/>
            <ac:picMk id="7" creationId="{D2B04D2C-B422-B093-5794-8DC8215CE0C3}"/>
          </ac:picMkLst>
        </pc:picChg>
        <pc:picChg chg="del">
          <ac:chgData name="Hakan Hüseyin Arslan" userId="be42a068d9b63014" providerId="LiveId" clId="{D29BD9D3-8E02-4945-B95A-D3333008C7C5}" dt="2022-06-17T14:22:58.150" v="2120" actId="478"/>
          <ac:picMkLst>
            <pc:docMk/>
            <pc:sldMk cId="1291746220" sldId="262"/>
            <ac:picMk id="4098" creationId="{B39B1CFD-5566-4070-919E-58B1B45865F3}"/>
          </ac:picMkLst>
        </pc:picChg>
      </pc:sldChg>
      <pc:sldChg chg="del">
        <pc:chgData name="Hakan Hüseyin Arslan" userId="be42a068d9b63014" providerId="LiveId" clId="{D29BD9D3-8E02-4945-B95A-D3333008C7C5}" dt="2022-06-17T14:08:03.911" v="2024" actId="2696"/>
        <pc:sldMkLst>
          <pc:docMk/>
          <pc:sldMk cId="530251165" sldId="263"/>
        </pc:sldMkLst>
      </pc:sldChg>
      <pc:sldChg chg="del">
        <pc:chgData name="Hakan Hüseyin Arslan" userId="be42a068d9b63014" providerId="LiveId" clId="{D29BD9D3-8E02-4945-B95A-D3333008C7C5}" dt="2022-06-17T14:07:59.907" v="2023" actId="2696"/>
        <pc:sldMkLst>
          <pc:docMk/>
          <pc:sldMk cId="4014743303" sldId="264"/>
        </pc:sldMkLst>
      </pc:sldChg>
      <pc:sldChg chg="addSp delSp modSp mod modTransition">
        <pc:chgData name="Hakan Hüseyin Arslan" userId="be42a068d9b63014" providerId="LiveId" clId="{D29BD9D3-8E02-4945-B95A-D3333008C7C5}" dt="2022-06-18T15:02:09.980" v="3958"/>
        <pc:sldMkLst>
          <pc:docMk/>
          <pc:sldMk cId="3150035731" sldId="265"/>
        </pc:sldMkLst>
        <pc:spChg chg="mod">
          <ac:chgData name="Hakan Hüseyin Arslan" userId="be42a068d9b63014" providerId="LiveId" clId="{D29BD9D3-8E02-4945-B95A-D3333008C7C5}" dt="2022-06-18T12:06:58.298" v="3665" actId="20577"/>
          <ac:spMkLst>
            <pc:docMk/>
            <pc:sldMk cId="3150035731" sldId="265"/>
            <ac:spMk id="2" creationId="{60FD3E19-27CE-4D6A-8B21-C694EA9EA88D}"/>
          </ac:spMkLst>
        </pc:spChg>
        <pc:spChg chg="mod">
          <ac:chgData name="Hakan Hüseyin Arslan" userId="be42a068d9b63014" providerId="LiveId" clId="{D29BD9D3-8E02-4945-B95A-D3333008C7C5}" dt="2022-06-18T12:49:00.115" v="3955" actId="27636"/>
          <ac:spMkLst>
            <pc:docMk/>
            <pc:sldMk cId="3150035731" sldId="265"/>
            <ac:spMk id="8" creationId="{F2A25E5B-E61F-42AF-BFF3-6EA49E8C2BEA}"/>
          </ac:spMkLst>
        </pc:spChg>
        <pc:picChg chg="del">
          <ac:chgData name="Hakan Hüseyin Arslan" userId="be42a068d9b63014" providerId="LiveId" clId="{D29BD9D3-8E02-4945-B95A-D3333008C7C5}" dt="2022-06-17T14:11:54.614" v="2074" actId="478"/>
          <ac:picMkLst>
            <pc:docMk/>
            <pc:sldMk cId="3150035731" sldId="265"/>
            <ac:picMk id="3" creationId="{05548613-D3A5-4337-9911-92B20AD474E5}"/>
          </ac:picMkLst>
        </pc:picChg>
        <pc:picChg chg="add mod">
          <ac:chgData name="Hakan Hüseyin Arslan" userId="be42a068d9b63014" providerId="LiveId" clId="{D29BD9D3-8E02-4945-B95A-D3333008C7C5}" dt="2022-06-17T14:15:21.888" v="2093"/>
          <ac:picMkLst>
            <pc:docMk/>
            <pc:sldMk cId="3150035731" sldId="265"/>
            <ac:picMk id="6" creationId="{92158AA5-2B40-363A-DC58-1D7AE121ECF6}"/>
          </ac:picMkLst>
        </pc:picChg>
        <pc:picChg chg="add mod">
          <ac:chgData name="Hakan Hüseyin Arslan" userId="be42a068d9b63014" providerId="LiveId" clId="{D29BD9D3-8E02-4945-B95A-D3333008C7C5}" dt="2022-06-17T14:22:45.067" v="2115"/>
          <ac:picMkLst>
            <pc:docMk/>
            <pc:sldMk cId="3150035731" sldId="265"/>
            <ac:picMk id="7" creationId="{7B5C3B7D-D0D9-6666-724E-2810B02CB5F3}"/>
          </ac:picMkLst>
        </pc:picChg>
        <pc:picChg chg="add mod">
          <ac:chgData name="Hakan Hüseyin Arslan" userId="be42a068d9b63014" providerId="LiveId" clId="{D29BD9D3-8E02-4945-B95A-D3333008C7C5}" dt="2022-06-18T12:49:03.646" v="3956" actId="14100"/>
          <ac:picMkLst>
            <pc:docMk/>
            <pc:sldMk cId="3150035731" sldId="265"/>
            <ac:picMk id="9" creationId="{736342B6-3804-137B-234D-6D3DFC0A188E}"/>
          </ac:picMkLst>
        </pc:picChg>
      </pc:sldChg>
      <pc:sldChg chg="addSp delSp modSp mod modTransition">
        <pc:chgData name="Hakan Hüseyin Arslan" userId="be42a068d9b63014" providerId="LiveId" clId="{D29BD9D3-8E02-4945-B95A-D3333008C7C5}" dt="2022-06-18T15:02:09.980" v="3958"/>
        <pc:sldMkLst>
          <pc:docMk/>
          <pc:sldMk cId="527634716" sldId="266"/>
        </pc:sldMkLst>
        <pc:spChg chg="mod">
          <ac:chgData name="Hakan Hüseyin Arslan" userId="be42a068d9b63014" providerId="LiveId" clId="{D29BD9D3-8E02-4945-B95A-D3333008C7C5}" dt="2022-06-18T12:07:01.448" v="3667" actId="20577"/>
          <ac:spMkLst>
            <pc:docMk/>
            <pc:sldMk cId="527634716" sldId="266"/>
            <ac:spMk id="2" creationId="{60FD3E19-27CE-4D6A-8B21-C694EA9EA88D}"/>
          </ac:spMkLst>
        </pc:spChg>
        <pc:spChg chg="mod">
          <ac:chgData name="Hakan Hüseyin Arslan" userId="be42a068d9b63014" providerId="LiveId" clId="{D29BD9D3-8E02-4945-B95A-D3333008C7C5}" dt="2022-06-18T10:33:19.512" v="3657" actId="27636"/>
          <ac:spMkLst>
            <pc:docMk/>
            <pc:sldMk cId="527634716" sldId="266"/>
            <ac:spMk id="8" creationId="{F2A25E5B-E61F-42AF-BFF3-6EA49E8C2BEA}"/>
          </ac:spMkLst>
        </pc:spChg>
        <pc:picChg chg="del">
          <ac:chgData name="Hakan Hüseyin Arslan" userId="be42a068d9b63014" providerId="LiveId" clId="{D29BD9D3-8E02-4945-B95A-D3333008C7C5}" dt="2022-06-17T14:11:57.041" v="2075" actId="478"/>
          <ac:picMkLst>
            <pc:docMk/>
            <pc:sldMk cId="527634716" sldId="266"/>
            <ac:picMk id="3" creationId="{05548613-D3A5-4337-9911-92B20AD474E5}"/>
          </ac:picMkLst>
        </pc:picChg>
        <pc:picChg chg="add mod">
          <ac:chgData name="Hakan Hüseyin Arslan" userId="be42a068d9b63014" providerId="LiveId" clId="{D29BD9D3-8E02-4945-B95A-D3333008C7C5}" dt="2022-06-17T14:15:25.128" v="2094"/>
          <ac:picMkLst>
            <pc:docMk/>
            <pc:sldMk cId="527634716" sldId="266"/>
            <ac:picMk id="6" creationId="{BCB3AD4D-1409-67C4-FCCC-DECF50977FA1}"/>
          </ac:picMkLst>
        </pc:picChg>
        <pc:picChg chg="add mod">
          <ac:chgData name="Hakan Hüseyin Arslan" userId="be42a068d9b63014" providerId="LiveId" clId="{D29BD9D3-8E02-4945-B95A-D3333008C7C5}" dt="2022-06-17T14:22:47.455" v="2116"/>
          <ac:picMkLst>
            <pc:docMk/>
            <pc:sldMk cId="527634716" sldId="266"/>
            <ac:picMk id="7" creationId="{A04FADAE-4243-0C54-D082-87E58A6F7E44}"/>
          </ac:picMkLst>
        </pc:picChg>
        <pc:picChg chg="add mod">
          <ac:chgData name="Hakan Hüseyin Arslan" userId="be42a068d9b63014" providerId="LiveId" clId="{D29BD9D3-8E02-4945-B95A-D3333008C7C5}" dt="2022-06-18T10:18:45.706" v="3553" actId="1076"/>
          <ac:picMkLst>
            <pc:docMk/>
            <pc:sldMk cId="527634716" sldId="266"/>
            <ac:picMk id="9" creationId="{F2AB21FC-B4C0-7D38-F56D-EED5D0D60E74}"/>
          </ac:picMkLst>
        </pc:picChg>
      </pc:sldChg>
      <pc:sldChg chg="modSp mod modTransition">
        <pc:chgData name="Hakan Hüseyin Arslan" userId="be42a068d9b63014" providerId="LiveId" clId="{D29BD9D3-8E02-4945-B95A-D3333008C7C5}" dt="2022-06-18T15:02:09.980" v="3958"/>
        <pc:sldMkLst>
          <pc:docMk/>
          <pc:sldMk cId="3793757714" sldId="267"/>
        </pc:sldMkLst>
        <pc:spChg chg="mod">
          <ac:chgData name="Hakan Hüseyin Arslan" userId="be42a068d9b63014" providerId="LiveId" clId="{D29BD9D3-8E02-4945-B95A-D3333008C7C5}" dt="2022-06-17T10:33:43.718" v="1784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addSp delSp modSp del mod">
        <pc:chgData name="Hakan Hüseyin Arslan" userId="be42a068d9b63014" providerId="LiveId" clId="{D29BD9D3-8E02-4945-B95A-D3333008C7C5}" dt="2022-06-17T19:59:38.907" v="3111" actId="2696"/>
        <pc:sldMkLst>
          <pc:docMk/>
          <pc:sldMk cId="1816773913" sldId="268"/>
        </pc:sldMkLst>
        <pc:spChg chg="mod">
          <ac:chgData name="Hakan Hüseyin Arslan" userId="be42a068d9b63014" providerId="LiveId" clId="{D29BD9D3-8E02-4945-B95A-D3333008C7C5}" dt="2022-06-17T14:11:07.717" v="2067" actId="20577"/>
          <ac:spMkLst>
            <pc:docMk/>
            <pc:sldMk cId="1816773913" sldId="268"/>
            <ac:spMk id="2" creationId="{60FD3E19-27CE-4D6A-8B21-C694EA9EA88D}"/>
          </ac:spMkLst>
        </pc:spChg>
        <pc:picChg chg="del">
          <ac:chgData name="Hakan Hüseyin Arslan" userId="be42a068d9b63014" providerId="LiveId" clId="{D29BD9D3-8E02-4945-B95A-D3333008C7C5}" dt="2022-06-17T14:11:59.352" v="2076" actId="478"/>
          <ac:picMkLst>
            <pc:docMk/>
            <pc:sldMk cId="1816773913" sldId="268"/>
            <ac:picMk id="3" creationId="{05548613-D3A5-4337-9911-92B20AD474E5}"/>
          </ac:picMkLst>
        </pc:picChg>
        <pc:picChg chg="add mod">
          <ac:chgData name="Hakan Hüseyin Arslan" userId="be42a068d9b63014" providerId="LiveId" clId="{D29BD9D3-8E02-4945-B95A-D3333008C7C5}" dt="2022-06-17T14:15:27.651" v="2095"/>
          <ac:picMkLst>
            <pc:docMk/>
            <pc:sldMk cId="1816773913" sldId="268"/>
            <ac:picMk id="5" creationId="{4096D54F-3396-F2E1-1BE9-08F3AFAB6598}"/>
          </ac:picMkLst>
        </pc:picChg>
        <pc:picChg chg="add mod">
          <ac:chgData name="Hakan Hüseyin Arslan" userId="be42a068d9b63014" providerId="LiveId" clId="{D29BD9D3-8E02-4945-B95A-D3333008C7C5}" dt="2022-06-17T14:22:48.600" v="2117"/>
          <ac:picMkLst>
            <pc:docMk/>
            <pc:sldMk cId="1816773913" sldId="268"/>
            <ac:picMk id="6" creationId="{F096B9E1-EFC5-7964-E0E3-71DCE2D46277}"/>
          </ac:picMkLst>
        </pc:picChg>
      </pc:sldChg>
      <pc:sldChg chg="addSp delSp modSp del mod">
        <pc:chgData name="Hakan Hüseyin Arslan" userId="be42a068d9b63014" providerId="LiveId" clId="{D29BD9D3-8E02-4945-B95A-D3333008C7C5}" dt="2022-06-17T19:59:42.626" v="3112" actId="2696"/>
        <pc:sldMkLst>
          <pc:docMk/>
          <pc:sldMk cId="65530012" sldId="269"/>
        </pc:sldMkLst>
        <pc:spChg chg="mod">
          <ac:chgData name="Hakan Hüseyin Arslan" userId="be42a068d9b63014" providerId="LiveId" clId="{D29BD9D3-8E02-4945-B95A-D3333008C7C5}" dt="2022-06-17T14:11:41.014" v="2073" actId="1076"/>
          <ac:spMkLst>
            <pc:docMk/>
            <pc:sldMk cId="65530012" sldId="269"/>
            <ac:spMk id="2" creationId="{60FD3E19-27CE-4D6A-8B21-C694EA9EA88D}"/>
          </ac:spMkLst>
        </pc:spChg>
        <pc:picChg chg="del">
          <ac:chgData name="Hakan Hüseyin Arslan" userId="be42a068d9b63014" providerId="LiveId" clId="{D29BD9D3-8E02-4945-B95A-D3333008C7C5}" dt="2022-06-17T14:12:02.277" v="2077" actId="478"/>
          <ac:picMkLst>
            <pc:docMk/>
            <pc:sldMk cId="65530012" sldId="269"/>
            <ac:picMk id="3" creationId="{05548613-D3A5-4337-9911-92B20AD474E5}"/>
          </ac:picMkLst>
        </pc:picChg>
        <pc:picChg chg="add mod">
          <ac:chgData name="Hakan Hüseyin Arslan" userId="be42a068d9b63014" providerId="LiveId" clId="{D29BD9D3-8E02-4945-B95A-D3333008C7C5}" dt="2022-06-17T14:15:30.124" v="2096"/>
          <ac:picMkLst>
            <pc:docMk/>
            <pc:sldMk cId="65530012" sldId="269"/>
            <ac:picMk id="5" creationId="{6F8ADA6C-9941-4110-C793-8F17520C20D6}"/>
          </ac:picMkLst>
        </pc:picChg>
        <pc:picChg chg="add mod">
          <ac:chgData name="Hakan Hüseyin Arslan" userId="be42a068d9b63014" providerId="LiveId" clId="{D29BD9D3-8E02-4945-B95A-D3333008C7C5}" dt="2022-06-17T14:22:49.492" v="2118"/>
          <ac:picMkLst>
            <pc:docMk/>
            <pc:sldMk cId="65530012" sldId="269"/>
            <ac:picMk id="6" creationId="{AC6C4804-22C3-BDD7-1329-381059D34957}"/>
          </ac:picMkLst>
        </pc:picChg>
      </pc:sldChg>
      <pc:sldChg chg="addSp modSp del">
        <pc:chgData name="Hakan Hüseyin Arslan" userId="be42a068d9b63014" providerId="LiveId" clId="{D29BD9D3-8E02-4945-B95A-D3333008C7C5}" dt="2022-06-18T12:11:02.186" v="3778" actId="2696"/>
        <pc:sldMkLst>
          <pc:docMk/>
          <pc:sldMk cId="2697588103" sldId="270"/>
        </pc:sldMkLst>
        <pc:picChg chg="add mod">
          <ac:chgData name="Hakan Hüseyin Arslan" userId="be42a068d9b63014" providerId="LiveId" clId="{D29BD9D3-8E02-4945-B95A-D3333008C7C5}" dt="2022-06-17T14:15:32.267" v="2097"/>
          <ac:picMkLst>
            <pc:docMk/>
            <pc:sldMk cId="2697588103" sldId="270"/>
            <ac:picMk id="5" creationId="{18C34A6E-0866-F923-2DE7-E222B855987D}"/>
          </ac:picMkLst>
        </pc:picChg>
        <pc:picChg chg="add mod">
          <ac:chgData name="Hakan Hüseyin Arslan" userId="be42a068d9b63014" providerId="LiveId" clId="{D29BD9D3-8E02-4945-B95A-D3333008C7C5}" dt="2022-06-17T14:22:52.125" v="2119"/>
          <ac:picMkLst>
            <pc:docMk/>
            <pc:sldMk cId="2697588103" sldId="270"/>
            <ac:picMk id="6" creationId="{985FF8F7-24B8-7993-6944-10C7D3FFF506}"/>
          </ac:picMkLst>
        </pc:picChg>
      </pc:sldChg>
      <pc:sldChg chg="addSp delSp modSp mod modTransition">
        <pc:chgData name="Hakan Hüseyin Arslan" userId="be42a068d9b63014" providerId="LiveId" clId="{D29BD9D3-8E02-4945-B95A-D3333008C7C5}" dt="2022-06-18T15:02:09.980" v="3958"/>
        <pc:sldMkLst>
          <pc:docMk/>
          <pc:sldMk cId="1676439155" sldId="271"/>
        </pc:sldMkLst>
        <pc:spChg chg="mod">
          <ac:chgData name="Hakan Hüseyin Arslan" userId="be42a068d9b63014" providerId="LiveId" clId="{D29BD9D3-8E02-4945-B95A-D3333008C7C5}" dt="2022-06-17T16:11:29.297" v="2960" actId="20577"/>
          <ac:spMkLst>
            <pc:docMk/>
            <pc:sldMk cId="1676439155" sldId="271"/>
            <ac:spMk id="2" creationId="{60FD3E19-27CE-4D6A-8B21-C694EA9EA88D}"/>
          </ac:spMkLst>
        </pc:spChg>
        <pc:spChg chg="mod">
          <ac:chgData name="Hakan Hüseyin Arslan" userId="be42a068d9b63014" providerId="LiveId" clId="{D29BD9D3-8E02-4945-B95A-D3333008C7C5}" dt="2022-06-18T10:09:12.499" v="3509" actId="20577"/>
          <ac:spMkLst>
            <pc:docMk/>
            <pc:sldMk cId="1676439155" sldId="271"/>
            <ac:spMk id="3" creationId="{D913E1FE-4E39-426D-88DE-2D02D43C23AA}"/>
          </ac:spMkLst>
        </pc:spChg>
        <pc:graphicFrameChg chg="del">
          <ac:chgData name="Hakan Hüseyin Arslan" userId="be42a068d9b63014" providerId="LiveId" clId="{D29BD9D3-8E02-4945-B95A-D3333008C7C5}" dt="2022-06-03T16:43:44.875" v="1295" actId="478"/>
          <ac:graphicFrameMkLst>
            <pc:docMk/>
            <pc:sldMk cId="1676439155" sldId="271"/>
            <ac:graphicFrameMk id="5" creationId="{2DFE085A-F89B-48AF-8AB7-0984F2555D1D}"/>
          </ac:graphicFrameMkLst>
        </pc:graphicFrameChg>
        <pc:picChg chg="add mod">
          <ac:chgData name="Hakan Hüseyin Arslan" userId="be42a068d9b63014" providerId="LiveId" clId="{D29BD9D3-8E02-4945-B95A-D3333008C7C5}" dt="2022-06-17T14:15:14.995" v="2091"/>
          <ac:picMkLst>
            <pc:docMk/>
            <pc:sldMk cId="1676439155" sldId="271"/>
            <ac:picMk id="5" creationId="{FF1742B0-7734-D7A2-7E19-DB99BDA46CAD}"/>
          </ac:picMkLst>
        </pc:picChg>
        <pc:picChg chg="add mod">
          <ac:chgData name="Hakan Hüseyin Arslan" userId="be42a068d9b63014" providerId="LiveId" clId="{D29BD9D3-8E02-4945-B95A-D3333008C7C5}" dt="2022-06-17T14:22:41.795" v="2114"/>
          <ac:picMkLst>
            <pc:docMk/>
            <pc:sldMk cId="1676439155" sldId="271"/>
            <ac:picMk id="6" creationId="{0AFB227A-6CFA-D1B2-231C-AC9325718DAD}"/>
          </ac:picMkLst>
        </pc:picChg>
      </pc:sldChg>
      <pc:sldChg chg="addSp delSp modSp new mod ord modTransition">
        <pc:chgData name="Hakan Hüseyin Arslan" userId="be42a068d9b63014" providerId="LiveId" clId="{D29BD9D3-8E02-4945-B95A-D3333008C7C5}" dt="2022-06-18T15:02:09.980" v="3958"/>
        <pc:sldMkLst>
          <pc:docMk/>
          <pc:sldMk cId="2137607249" sldId="272"/>
        </pc:sldMkLst>
        <pc:spChg chg="del">
          <ac:chgData name="Hakan Hüseyin Arslan" userId="be42a068d9b63014" providerId="LiveId" clId="{D29BD9D3-8E02-4945-B95A-D3333008C7C5}" dt="2022-06-17T14:01:19.821" v="1877" actId="478"/>
          <ac:spMkLst>
            <pc:docMk/>
            <pc:sldMk cId="2137607249" sldId="272"/>
            <ac:spMk id="2" creationId="{052FD3D8-A9ED-63E5-F6CF-18C5BC481B46}"/>
          </ac:spMkLst>
        </pc:spChg>
        <pc:spChg chg="mod">
          <ac:chgData name="Hakan Hüseyin Arslan" userId="be42a068d9b63014" providerId="LiveId" clId="{D29BD9D3-8E02-4945-B95A-D3333008C7C5}" dt="2022-06-17T19:34:44.121" v="3097" actId="14100"/>
          <ac:spMkLst>
            <pc:docMk/>
            <pc:sldMk cId="2137607249" sldId="272"/>
            <ac:spMk id="3" creationId="{5E6DDFB6-EB9E-9CBA-BD3A-746EF9827373}"/>
          </ac:spMkLst>
        </pc:spChg>
        <pc:picChg chg="add mod">
          <ac:chgData name="Hakan Hüseyin Arslan" userId="be42a068d9b63014" providerId="LiveId" clId="{D29BD9D3-8E02-4945-B95A-D3333008C7C5}" dt="2022-06-17T14:15:07.920" v="2089"/>
          <ac:picMkLst>
            <pc:docMk/>
            <pc:sldMk cId="2137607249" sldId="272"/>
            <ac:picMk id="5" creationId="{61C3EDCB-F4E5-DB58-71FB-A6110C806C66}"/>
          </ac:picMkLst>
        </pc:picChg>
        <pc:picChg chg="add mod">
          <ac:chgData name="Hakan Hüseyin Arslan" userId="be42a068d9b63014" providerId="LiveId" clId="{D29BD9D3-8E02-4945-B95A-D3333008C7C5}" dt="2022-06-17T14:22:35.843" v="2112" actId="14100"/>
          <ac:picMkLst>
            <pc:docMk/>
            <pc:sldMk cId="2137607249" sldId="272"/>
            <ac:picMk id="1026" creationId="{00637E77-227C-CE47-02DB-66696BEBD35B}"/>
          </ac:picMkLst>
        </pc:picChg>
        <pc:picChg chg="add mod">
          <ac:chgData name="Hakan Hüseyin Arslan" userId="be42a068d9b63014" providerId="LiveId" clId="{D29BD9D3-8E02-4945-B95A-D3333008C7C5}" dt="2022-06-17T19:34:41.909" v="3096" actId="14100"/>
          <ac:picMkLst>
            <pc:docMk/>
            <pc:sldMk cId="2137607249" sldId="272"/>
            <ac:picMk id="1028" creationId="{614586BB-31D7-B1A7-ED0A-010476C7CA33}"/>
          </ac:picMkLst>
        </pc:picChg>
      </pc:sldChg>
      <pc:sldChg chg="addSp delSp modSp new mod modTransition setBg chgLayout">
        <pc:chgData name="Hakan Hüseyin Arslan" userId="be42a068d9b63014" providerId="LiveId" clId="{D29BD9D3-8E02-4945-B95A-D3333008C7C5}" dt="2022-06-18T15:02:09.980" v="3958"/>
        <pc:sldMkLst>
          <pc:docMk/>
          <pc:sldMk cId="612830251" sldId="273"/>
        </pc:sldMkLst>
        <pc:spChg chg="del">
          <ac:chgData name="Hakan Hüseyin Arslan" userId="be42a068d9b63014" providerId="LiveId" clId="{D29BD9D3-8E02-4945-B95A-D3333008C7C5}" dt="2022-06-17T14:44:28.088" v="2219" actId="478"/>
          <ac:spMkLst>
            <pc:docMk/>
            <pc:sldMk cId="612830251" sldId="273"/>
            <ac:spMk id="2" creationId="{A333DCF8-FB37-F8A6-EEC1-AB64D665DBA8}"/>
          </ac:spMkLst>
        </pc:spChg>
        <pc:spChg chg="mod ord">
          <ac:chgData name="Hakan Hüseyin Arslan" userId="be42a068d9b63014" providerId="LiveId" clId="{D29BD9D3-8E02-4945-B95A-D3333008C7C5}" dt="2022-06-18T12:44:47.395" v="3931" actId="20577"/>
          <ac:spMkLst>
            <pc:docMk/>
            <pc:sldMk cId="612830251" sldId="273"/>
            <ac:spMk id="3" creationId="{9545A85C-F5E4-447D-8FAE-A4E41CC590CF}"/>
          </ac:spMkLst>
        </pc:spChg>
        <pc:spChg chg="mod ord">
          <ac:chgData name="Hakan Hüseyin Arslan" userId="be42a068d9b63014" providerId="LiveId" clId="{D29BD9D3-8E02-4945-B95A-D3333008C7C5}" dt="2022-06-17T14:58:46.954" v="2403" actId="700"/>
          <ac:spMkLst>
            <pc:docMk/>
            <pc:sldMk cId="612830251" sldId="273"/>
            <ac:spMk id="4" creationId="{7874546A-0DD7-AF35-C19D-74963F89B60D}"/>
          </ac:spMkLst>
        </pc:spChg>
        <pc:spChg chg="add mod ord">
          <ac:chgData name="Hakan Hüseyin Arslan" userId="be42a068d9b63014" providerId="LiveId" clId="{D29BD9D3-8E02-4945-B95A-D3333008C7C5}" dt="2022-06-17T15:00:36.164" v="2432" actId="1076"/>
          <ac:spMkLst>
            <pc:docMk/>
            <pc:sldMk cId="612830251" sldId="273"/>
            <ac:spMk id="5" creationId="{A414C85A-CDD3-69D9-DE06-8A7B4CCC149B}"/>
          </ac:spMkLst>
        </pc:spChg>
        <pc:picChg chg="add mod">
          <ac:chgData name="Hakan Hüseyin Arslan" userId="be42a068d9b63014" providerId="LiveId" clId="{D29BD9D3-8E02-4945-B95A-D3333008C7C5}" dt="2022-06-17T14:57:05.107" v="2395"/>
          <ac:picMkLst>
            <pc:docMk/>
            <pc:sldMk cId="612830251" sldId="273"/>
            <ac:picMk id="7" creationId="{49026C90-C028-A4AF-781A-43C6E4109BFF}"/>
          </ac:picMkLst>
        </pc:picChg>
        <pc:picChg chg="add mod">
          <ac:chgData name="Hakan Hüseyin Arslan" userId="be42a068d9b63014" providerId="LiveId" clId="{D29BD9D3-8E02-4945-B95A-D3333008C7C5}" dt="2022-06-17T14:57:15.968" v="2397"/>
          <ac:picMkLst>
            <pc:docMk/>
            <pc:sldMk cId="612830251" sldId="273"/>
            <ac:picMk id="8" creationId="{455C899A-12EF-7CC0-6D24-E95475E1CEC4}"/>
          </ac:picMkLst>
        </pc:picChg>
        <pc:picChg chg="add del mod">
          <ac:chgData name="Hakan Hüseyin Arslan" userId="be42a068d9b63014" providerId="LiveId" clId="{D29BD9D3-8E02-4945-B95A-D3333008C7C5}" dt="2022-06-17T14:48:03.373" v="2289"/>
          <ac:picMkLst>
            <pc:docMk/>
            <pc:sldMk cId="612830251" sldId="273"/>
            <ac:picMk id="2050" creationId="{6CF43F49-5151-A3CB-CF24-9E55016734F5}"/>
          </ac:picMkLst>
        </pc:picChg>
        <pc:picChg chg="add mod">
          <ac:chgData name="Hakan Hüseyin Arslan" userId="be42a068d9b63014" providerId="LiveId" clId="{D29BD9D3-8E02-4945-B95A-D3333008C7C5}" dt="2022-06-18T10:31:55.296" v="3648" actId="14100"/>
          <ac:picMkLst>
            <pc:docMk/>
            <pc:sldMk cId="612830251" sldId="273"/>
            <ac:picMk id="2052" creationId="{83AADD4C-DB86-90CB-A2C4-9E67F4B9C312}"/>
          </ac:picMkLst>
        </pc:picChg>
      </pc:sldChg>
      <pc:sldChg chg="addSp delSp modSp new mod modTransition chgLayout">
        <pc:chgData name="Hakan Hüseyin Arslan" userId="be42a068d9b63014" providerId="LiveId" clId="{D29BD9D3-8E02-4945-B95A-D3333008C7C5}" dt="2022-06-18T15:02:09.980" v="3958"/>
        <pc:sldMkLst>
          <pc:docMk/>
          <pc:sldMk cId="280749167" sldId="274"/>
        </pc:sldMkLst>
        <pc:spChg chg="del">
          <ac:chgData name="Hakan Hüseyin Arslan" userId="be42a068d9b63014" providerId="LiveId" clId="{D29BD9D3-8E02-4945-B95A-D3333008C7C5}" dt="2022-06-17T14:44:42.671" v="2222" actId="478"/>
          <ac:spMkLst>
            <pc:docMk/>
            <pc:sldMk cId="280749167" sldId="274"/>
            <ac:spMk id="2" creationId="{A873B54A-1594-E800-CFE9-7A26DE510F65}"/>
          </ac:spMkLst>
        </pc:spChg>
        <pc:spChg chg="del mod">
          <ac:chgData name="Hakan Hüseyin Arslan" userId="be42a068d9b63014" providerId="LiveId" clId="{D29BD9D3-8E02-4945-B95A-D3333008C7C5}" dt="2022-06-17T15:00:59.094" v="2433" actId="700"/>
          <ac:spMkLst>
            <pc:docMk/>
            <pc:sldMk cId="280749167" sldId="274"/>
            <ac:spMk id="3" creationId="{55418CE2-0CD1-F683-EF1E-A125C75BADBF}"/>
          </ac:spMkLst>
        </pc:spChg>
        <pc:spChg chg="mod ord">
          <ac:chgData name="Hakan Hüseyin Arslan" userId="be42a068d9b63014" providerId="LiveId" clId="{D29BD9D3-8E02-4945-B95A-D3333008C7C5}" dt="2022-06-17T15:00:59.094" v="2433" actId="700"/>
          <ac:spMkLst>
            <pc:docMk/>
            <pc:sldMk cId="280749167" sldId="274"/>
            <ac:spMk id="4" creationId="{A13FB4CD-ADBB-2220-1B67-7728EC972E38}"/>
          </ac:spMkLst>
        </pc:spChg>
        <pc:spChg chg="add mod ord">
          <ac:chgData name="Hakan Hüseyin Arslan" userId="be42a068d9b63014" providerId="LiveId" clId="{D29BD9D3-8E02-4945-B95A-D3333008C7C5}" dt="2022-06-17T15:02:49.064" v="2468" actId="1076"/>
          <ac:spMkLst>
            <pc:docMk/>
            <pc:sldMk cId="280749167" sldId="274"/>
            <ac:spMk id="5" creationId="{D26F2882-9694-F5A8-85CD-25CFE403D1D7}"/>
          </ac:spMkLst>
        </pc:spChg>
        <pc:spChg chg="add mod ord">
          <ac:chgData name="Hakan Hüseyin Arslan" userId="be42a068d9b63014" providerId="LiveId" clId="{D29BD9D3-8E02-4945-B95A-D3333008C7C5}" dt="2022-06-18T12:45:44.985" v="3936" actId="14100"/>
          <ac:spMkLst>
            <pc:docMk/>
            <pc:sldMk cId="280749167" sldId="274"/>
            <ac:spMk id="8" creationId="{D4DFE930-D2C6-DD03-F0A8-B131104E1C93}"/>
          </ac:spMkLst>
        </pc:spChg>
        <pc:picChg chg="add mod">
          <ac:chgData name="Hakan Hüseyin Arslan" userId="be42a068d9b63014" providerId="LiveId" clId="{D29BD9D3-8E02-4945-B95A-D3333008C7C5}" dt="2022-06-17T14:57:10.433" v="2396"/>
          <ac:picMkLst>
            <pc:docMk/>
            <pc:sldMk cId="280749167" sldId="274"/>
            <ac:picMk id="6" creationId="{98383129-A71D-BBD0-0922-469F65A5A030}"/>
          </ac:picMkLst>
        </pc:picChg>
        <pc:picChg chg="add mod">
          <ac:chgData name="Hakan Hüseyin Arslan" userId="be42a068d9b63014" providerId="LiveId" clId="{D29BD9D3-8E02-4945-B95A-D3333008C7C5}" dt="2022-06-17T14:57:18.398" v="2398"/>
          <ac:picMkLst>
            <pc:docMk/>
            <pc:sldMk cId="280749167" sldId="274"/>
            <ac:picMk id="7" creationId="{3E5C303F-FF3D-84C5-B3D2-51752F91F222}"/>
          </ac:picMkLst>
        </pc:picChg>
        <pc:picChg chg="add mod">
          <ac:chgData name="Hakan Hüseyin Arslan" userId="be42a068d9b63014" providerId="LiveId" clId="{D29BD9D3-8E02-4945-B95A-D3333008C7C5}" dt="2022-06-18T12:45:40.630" v="3935" actId="14100"/>
          <ac:picMkLst>
            <pc:docMk/>
            <pc:sldMk cId="280749167" sldId="274"/>
            <ac:picMk id="12290" creationId="{10546A5D-9D8E-C169-4B20-9FB5108DD8A5}"/>
          </ac:picMkLst>
        </pc:picChg>
      </pc:sldChg>
      <pc:sldChg chg="addSp delSp modSp new mod modTransition">
        <pc:chgData name="Hakan Hüseyin Arslan" userId="be42a068d9b63014" providerId="LiveId" clId="{D29BD9D3-8E02-4945-B95A-D3333008C7C5}" dt="2022-06-18T15:02:09.980" v="3958"/>
        <pc:sldMkLst>
          <pc:docMk/>
          <pc:sldMk cId="2687688032" sldId="275"/>
        </pc:sldMkLst>
        <pc:spChg chg="del">
          <ac:chgData name="Hakan Hüseyin Arslan" userId="be42a068d9b63014" providerId="LiveId" clId="{D29BD9D3-8E02-4945-B95A-D3333008C7C5}" dt="2022-06-17T15:04:23.176" v="2485" actId="478"/>
          <ac:spMkLst>
            <pc:docMk/>
            <pc:sldMk cId="2687688032" sldId="275"/>
            <ac:spMk id="2" creationId="{A9A2E714-23E8-3DF7-78FA-93CECF9E1D3A}"/>
          </ac:spMkLst>
        </pc:spChg>
        <pc:spChg chg="mod">
          <ac:chgData name="Hakan Hüseyin Arslan" userId="be42a068d9b63014" providerId="LiveId" clId="{D29BD9D3-8E02-4945-B95A-D3333008C7C5}" dt="2022-06-18T10:31:09.562" v="3645" actId="20577"/>
          <ac:spMkLst>
            <pc:docMk/>
            <pc:sldMk cId="2687688032" sldId="275"/>
            <ac:spMk id="3" creationId="{BFC65B7A-1A49-7D97-D660-DC054A639363}"/>
          </ac:spMkLst>
        </pc:spChg>
        <pc:picChg chg="add mod">
          <ac:chgData name="Hakan Hüseyin Arslan" userId="be42a068d9b63014" providerId="LiveId" clId="{D29BD9D3-8E02-4945-B95A-D3333008C7C5}" dt="2022-06-17T15:05:06.848" v="2496"/>
          <ac:picMkLst>
            <pc:docMk/>
            <pc:sldMk cId="2687688032" sldId="275"/>
            <ac:picMk id="6" creationId="{D2CDCEF0-9D19-B6AD-58CA-E8EE3019159C}"/>
          </ac:picMkLst>
        </pc:picChg>
        <pc:picChg chg="add mod">
          <ac:chgData name="Hakan Hüseyin Arslan" userId="be42a068d9b63014" providerId="LiveId" clId="{D29BD9D3-8E02-4945-B95A-D3333008C7C5}" dt="2022-06-17T15:05:15.363" v="2497"/>
          <ac:picMkLst>
            <pc:docMk/>
            <pc:sldMk cId="2687688032" sldId="275"/>
            <ac:picMk id="7" creationId="{F001AAFE-314F-346C-DDC0-1056E4DDAB3A}"/>
          </ac:picMkLst>
        </pc:picChg>
        <pc:picChg chg="add mod">
          <ac:chgData name="Hakan Hüseyin Arslan" userId="be42a068d9b63014" providerId="LiveId" clId="{D29BD9D3-8E02-4945-B95A-D3333008C7C5}" dt="2022-06-17T15:05:53.976" v="2503" actId="14100"/>
          <ac:picMkLst>
            <pc:docMk/>
            <pc:sldMk cId="2687688032" sldId="275"/>
            <ac:picMk id="13314" creationId="{3C5510CA-C676-4E0D-B4AF-C31EFF326931}"/>
          </ac:picMkLst>
        </pc:picChg>
      </pc:sldChg>
      <pc:sldChg chg="addSp delSp modSp new mod modTransition">
        <pc:chgData name="Hakan Hüseyin Arslan" userId="be42a068d9b63014" providerId="LiveId" clId="{D29BD9D3-8E02-4945-B95A-D3333008C7C5}" dt="2022-06-18T15:02:09.980" v="3958"/>
        <pc:sldMkLst>
          <pc:docMk/>
          <pc:sldMk cId="687893544" sldId="276"/>
        </pc:sldMkLst>
        <pc:spChg chg="del">
          <ac:chgData name="Hakan Hüseyin Arslan" userId="be42a068d9b63014" providerId="LiveId" clId="{D29BD9D3-8E02-4945-B95A-D3333008C7C5}" dt="2022-06-17T15:06:47.428" v="2510" actId="478"/>
          <ac:spMkLst>
            <pc:docMk/>
            <pc:sldMk cId="687893544" sldId="276"/>
            <ac:spMk id="2" creationId="{A4E11A52-C8C9-46E6-DB92-6A22500B04EC}"/>
          </ac:spMkLst>
        </pc:spChg>
        <pc:spChg chg="mod">
          <ac:chgData name="Hakan Hüseyin Arslan" userId="be42a068d9b63014" providerId="LiveId" clId="{D29BD9D3-8E02-4945-B95A-D3333008C7C5}" dt="2022-06-17T15:35:34.889" v="2620" actId="20577"/>
          <ac:spMkLst>
            <pc:docMk/>
            <pc:sldMk cId="687893544" sldId="276"/>
            <ac:spMk id="3" creationId="{B349E425-52A2-E706-B0F9-CD286F2D1550}"/>
          </ac:spMkLst>
        </pc:spChg>
        <pc:picChg chg="add mod">
          <ac:chgData name="Hakan Hüseyin Arslan" userId="be42a068d9b63014" providerId="LiveId" clId="{D29BD9D3-8E02-4945-B95A-D3333008C7C5}" dt="2022-06-17T15:07:10.455" v="2516"/>
          <ac:picMkLst>
            <pc:docMk/>
            <pc:sldMk cId="687893544" sldId="276"/>
            <ac:picMk id="6" creationId="{6DEE8EA0-BAFA-465F-A5E5-17B1B355BDF8}"/>
          </ac:picMkLst>
        </pc:picChg>
        <pc:picChg chg="add mod">
          <ac:chgData name="Hakan Hüseyin Arslan" userId="be42a068d9b63014" providerId="LiveId" clId="{D29BD9D3-8E02-4945-B95A-D3333008C7C5}" dt="2022-06-17T15:07:13.815" v="2517"/>
          <ac:picMkLst>
            <pc:docMk/>
            <pc:sldMk cId="687893544" sldId="276"/>
            <ac:picMk id="7" creationId="{DF6E050E-1743-6FF7-6F90-5794B20AAAEF}"/>
          </ac:picMkLst>
        </pc:picChg>
        <pc:picChg chg="add mod">
          <ac:chgData name="Hakan Hüseyin Arslan" userId="be42a068d9b63014" providerId="LiveId" clId="{D29BD9D3-8E02-4945-B95A-D3333008C7C5}" dt="2022-06-17T15:10:38.565" v="2549" actId="14100"/>
          <ac:picMkLst>
            <pc:docMk/>
            <pc:sldMk cId="687893544" sldId="276"/>
            <ac:picMk id="14338" creationId="{5357F4C2-3210-2AA3-5ACC-1CB6DD527B4F}"/>
          </ac:picMkLst>
        </pc:picChg>
      </pc:sldChg>
      <pc:sldChg chg="addSp delSp modSp new mod modTransition">
        <pc:chgData name="Hakan Hüseyin Arslan" userId="be42a068d9b63014" providerId="LiveId" clId="{D29BD9D3-8E02-4945-B95A-D3333008C7C5}" dt="2022-06-18T15:02:09.980" v="3958"/>
        <pc:sldMkLst>
          <pc:docMk/>
          <pc:sldMk cId="1230853163" sldId="277"/>
        </pc:sldMkLst>
        <pc:spChg chg="mod">
          <ac:chgData name="Hakan Hüseyin Arslan" userId="be42a068d9b63014" providerId="LiveId" clId="{D29BD9D3-8E02-4945-B95A-D3333008C7C5}" dt="2022-06-18T12:07:58.479" v="3680" actId="1076"/>
          <ac:spMkLst>
            <pc:docMk/>
            <pc:sldMk cId="1230853163" sldId="277"/>
            <ac:spMk id="2" creationId="{D97EB1C4-640C-86B1-F9AF-B2C9A82AD8A2}"/>
          </ac:spMkLst>
        </pc:spChg>
        <pc:spChg chg="add del mod">
          <ac:chgData name="Hakan Hüseyin Arslan" userId="be42a068d9b63014" providerId="LiveId" clId="{D29BD9D3-8E02-4945-B95A-D3333008C7C5}" dt="2022-06-18T12:10:43.178" v="3777" actId="20577"/>
          <ac:spMkLst>
            <pc:docMk/>
            <pc:sldMk cId="1230853163" sldId="277"/>
            <ac:spMk id="3" creationId="{8085D17A-70DF-0DF3-162B-0A94DB293A36}"/>
          </ac:spMkLst>
        </pc:spChg>
        <pc:spChg chg="del">
          <ac:chgData name="Hakan Hüseyin Arslan" userId="be42a068d9b63014" providerId="LiveId" clId="{D29BD9D3-8E02-4945-B95A-D3333008C7C5}" dt="2022-06-18T12:07:52.104" v="3678" actId="478"/>
          <ac:spMkLst>
            <pc:docMk/>
            <pc:sldMk cId="1230853163" sldId="277"/>
            <ac:spMk id="4" creationId="{B8A40E3E-8BA8-481D-CBA7-405932D36CE9}"/>
          </ac:spMkLst>
        </pc:spChg>
        <pc:spChg chg="add del">
          <ac:chgData name="Hakan Hüseyin Arslan" userId="be42a068d9b63014" providerId="LiveId" clId="{D29BD9D3-8E02-4945-B95A-D3333008C7C5}" dt="2022-06-18T12:08:07.956" v="3683" actId="22"/>
          <ac:spMkLst>
            <pc:docMk/>
            <pc:sldMk cId="1230853163" sldId="277"/>
            <ac:spMk id="7" creationId="{ED35F131-3794-13CB-9ECE-727A1BEB8299}"/>
          </ac:spMkLst>
        </pc:spChg>
        <pc:spChg chg="add del mod">
          <ac:chgData name="Hakan Hüseyin Arslan" userId="be42a068d9b63014" providerId="LiveId" clId="{D29BD9D3-8E02-4945-B95A-D3333008C7C5}" dt="2022-06-18T12:08:48.530" v="3693"/>
          <ac:spMkLst>
            <pc:docMk/>
            <pc:sldMk cId="1230853163" sldId="277"/>
            <ac:spMk id="10" creationId="{217F1FD3-7198-611E-A964-30FFB1479B93}"/>
          </ac:spMkLst>
        </pc:spChg>
        <pc:spChg chg="add del mod">
          <ac:chgData name="Hakan Hüseyin Arslan" userId="be42a068d9b63014" providerId="LiveId" clId="{D29BD9D3-8E02-4945-B95A-D3333008C7C5}" dt="2022-06-18T12:08:56.271" v="3697"/>
          <ac:spMkLst>
            <pc:docMk/>
            <pc:sldMk cId="1230853163" sldId="277"/>
            <ac:spMk id="11" creationId="{FCC69184-55FD-0E01-2751-1806F38634CC}"/>
          </ac:spMkLst>
        </pc:spChg>
        <pc:spChg chg="add del">
          <ac:chgData name="Hakan Hüseyin Arslan" userId="be42a068d9b63014" providerId="LiveId" clId="{D29BD9D3-8E02-4945-B95A-D3333008C7C5}" dt="2022-06-18T12:09:07.971" v="3700"/>
          <ac:spMkLst>
            <pc:docMk/>
            <pc:sldMk cId="1230853163" sldId="277"/>
            <ac:spMk id="12" creationId="{74CE7448-2858-F26D-508B-F5AF0897A56C}"/>
          </ac:spMkLst>
        </pc:spChg>
        <pc:picChg chg="add mod">
          <ac:chgData name="Hakan Hüseyin Arslan" userId="be42a068d9b63014" providerId="LiveId" clId="{D29BD9D3-8E02-4945-B95A-D3333008C7C5}" dt="2022-06-18T12:08:22.092" v="3687" actId="14100"/>
          <ac:picMkLst>
            <pc:docMk/>
            <pc:sldMk cId="1230853163" sldId="277"/>
            <ac:picMk id="9" creationId="{54CF2CC4-FA33-2C1B-85CC-6A4F955C48B3}"/>
          </ac:picMkLst>
        </pc:picChg>
      </pc:sldChg>
      <pc:sldChg chg="modSp new del mod">
        <pc:chgData name="Hakan Hüseyin Arslan" userId="be42a068d9b63014" providerId="LiveId" clId="{D29BD9D3-8E02-4945-B95A-D3333008C7C5}" dt="2022-06-18T07:07:23.953" v="3113" actId="2696"/>
        <pc:sldMkLst>
          <pc:docMk/>
          <pc:sldMk cId="2995291360" sldId="277"/>
        </pc:sldMkLst>
        <pc:spChg chg="mod">
          <ac:chgData name="Hakan Hüseyin Arslan" userId="be42a068d9b63014" providerId="LiveId" clId="{D29BD9D3-8E02-4945-B95A-D3333008C7C5}" dt="2022-06-17T16:13:14.542" v="3031" actId="1076"/>
          <ac:spMkLst>
            <pc:docMk/>
            <pc:sldMk cId="2995291360" sldId="277"/>
            <ac:spMk id="2" creationId="{0B3556C8-0BDD-173A-2734-CA0E0BA9FB83}"/>
          </ac:spMkLst>
        </pc:spChg>
        <pc:spChg chg="mod">
          <ac:chgData name="Hakan Hüseyin Arslan" userId="be42a068d9b63014" providerId="LiveId" clId="{D29BD9D3-8E02-4945-B95A-D3333008C7C5}" dt="2022-06-17T16:13:19.662" v="3032" actId="1076"/>
          <ac:spMkLst>
            <pc:docMk/>
            <pc:sldMk cId="2995291360" sldId="277"/>
            <ac:spMk id="3" creationId="{D5797157-D58E-0FA3-45B7-488BEB93D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ava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veriakademi.com/java-socket-programla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ibrahimbilge.com/java-socket-programlama/" TargetMode="External"/><Relationship Id="rId4" Type="http://schemas.openxmlformats.org/officeDocument/2006/relationships/hyperlink" Target="https://medium.com/@ozcanataoglan/java-socket-programlama-1-93420a371051" TargetMode="External"/><Relationship Id="rId9" Type="http://schemas.openxmlformats.org/officeDocument/2006/relationships/hyperlink" Target="http://youtube.com/bmdersler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</a:t>
            </a:r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Socket </a:t>
            </a:r>
            <a:r>
              <a:rPr lang="en-GB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1" y="4529540"/>
            <a:ext cx="5673754" cy="2005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GB" b="1" dirty="0">
                <a:solidFill>
                  <a:schemeClr val="tx1"/>
                </a:solidFill>
              </a:rPr>
              <a:t>Hüseyin Hakan Arslan 2011404047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GB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GB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41"/>
    </mc:Choice>
    <mc:Fallback>
      <p:transition spd="slow" advTm="200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9" y="624110"/>
            <a:ext cx="9742924" cy="951773"/>
          </a:xfrm>
        </p:spPr>
        <p:txBody>
          <a:bodyPr>
            <a:normAutofit/>
          </a:bodyPr>
          <a:lstStyle/>
          <a:p>
            <a:r>
              <a:rPr lang="tr-TR" sz="2800" dirty="0"/>
              <a:t>S</a:t>
            </a:r>
            <a:r>
              <a:rPr lang="en-GB" sz="2800" dirty="0" err="1"/>
              <a:t>ocket</a:t>
            </a:r>
            <a:r>
              <a:rPr lang="en-GB" sz="2800" dirty="0"/>
              <a:t> </a:t>
            </a:r>
            <a:r>
              <a:rPr lang="en-GB" sz="2800" dirty="0" err="1"/>
              <a:t>Programlama</a:t>
            </a:r>
            <a:r>
              <a:rPr lang="en-GB" sz="2800" dirty="0"/>
              <a:t> </a:t>
            </a:r>
            <a:r>
              <a:rPr lang="en-GB" sz="2800" dirty="0" err="1"/>
              <a:t>Türleri</a:t>
            </a:r>
            <a:endParaRPr lang="en-US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80" y="1752689"/>
            <a:ext cx="7018688" cy="2886423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User Datagram Protocol (UDP)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Transfer Control Protocol (TCP)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olmak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üzere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ayrı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yöntemle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yapılır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Aralarındaki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fark, UDP “connection-less”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arasında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bağlantı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olmadan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yapılabilirken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TCP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“connection-oriented”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olup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arasında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bağlantıya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gerek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duyar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TCP: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UDP’den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yavaştır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çünkü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verinin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karşı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tarafa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ulaşıp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ulaşmadığını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eder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UDP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etmediği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hızlıdır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fakat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güvenli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yüzden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genelde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gönderiminde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Beraberinde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gönderilen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ismine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datagram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denir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FF1742B0-7734-D7A2-7E19-DB99BDA4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va Ne İşe Yarar?">
            <a:extLst>
              <a:ext uri="{FF2B5EF4-FFF2-40B4-BE49-F238E27FC236}">
                <a16:creationId xmlns:a16="http://schemas.microsoft.com/office/drawing/2014/main" id="{0AFB227A-6CFA-D1B2-231C-AC932571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20"/>
    </mc:Choice>
    <mc:Fallback>
      <p:transition spd="slow" advTm="437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58" y="628806"/>
            <a:ext cx="8911687" cy="1280890"/>
          </a:xfrm>
        </p:spPr>
        <p:txBody>
          <a:bodyPr>
            <a:normAutofit/>
          </a:bodyPr>
          <a:lstStyle/>
          <a:p>
            <a:r>
              <a:rPr lang="tr-TR" sz="2800" dirty="0"/>
              <a:t>S</a:t>
            </a:r>
            <a:r>
              <a:rPr lang="en-GB" sz="2800" dirty="0" err="1"/>
              <a:t>ocket</a:t>
            </a:r>
            <a:r>
              <a:rPr lang="en-GB" sz="2800" dirty="0"/>
              <a:t> </a:t>
            </a:r>
            <a:r>
              <a:rPr lang="en-GB" sz="2800" dirty="0" err="1"/>
              <a:t>Programlama</a:t>
            </a:r>
            <a:r>
              <a:rPr lang="en-GB" sz="2800" dirty="0"/>
              <a:t> </a:t>
            </a:r>
            <a:r>
              <a:rPr lang="en-GB" sz="2800" dirty="0" err="1"/>
              <a:t>Kullanımı</a:t>
            </a:r>
            <a:endParaRPr lang="tr-TR" sz="2800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1788716"/>
            <a:ext cx="9641937" cy="9410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işlemleri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java.net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paketinde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çeşitli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istemcinin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yapıda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ServerSocket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sınıflarının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yeterli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Java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oluşturmak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ServerSocket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sz="1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7C6ED-EE5B-A5C3-9B90-6B29550A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1579" y="2839443"/>
            <a:ext cx="5038887" cy="33897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port: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giriş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noktası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backlog: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Bağlantı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kurmak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bekleyecek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bindAddr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adresi</a:t>
            </a:r>
            <a:endParaRPr lang="en-GB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oluşturulduktan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gelen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istekleri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Metot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dönüş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türünden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nesne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döndürür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socket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sunucusu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bittiğinde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sunucunun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kapatılması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faydalı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oluşturmak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numarasını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vermek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yeterli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FFD1D9C1-9651-DBE9-42B5-806B2A88D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D2B04D2C-B422-B093-5794-8DC8215C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99C4F-AF4C-9B59-0174-B350C076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38" y="2839443"/>
            <a:ext cx="4848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61"/>
    </mc:Choice>
    <mc:Fallback>
      <p:transition spd="slow" advTm="589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1C4-640C-86B1-F9AF-B2C9A82A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03" y="632499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dirty="0" err="1"/>
              <a:t>Uygulama</a:t>
            </a:r>
            <a:r>
              <a:rPr lang="en-GB" sz="2800" dirty="0"/>
              <a:t> </a:t>
            </a:r>
            <a:r>
              <a:rPr lang="en-GB" sz="2800" dirty="0" err="1"/>
              <a:t>Örneği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D17A-70DF-0DF3-162B-0A94DB293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8" y="1722539"/>
            <a:ext cx="4784421" cy="2832683"/>
          </a:xfrm>
        </p:spPr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önceden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sunucuda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5555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numaralı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açmış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olduğumuz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soketine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bağlantı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kurmuş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oluyoruz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istemci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tarafındaki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socketlerin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getOutputStream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getInputStream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methodlarını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DataInputStream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ObjectInputStream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ObjectOutputStream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istediğimiz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akışları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yaratarak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socketler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iletişimi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sağlayabiliriz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BB92-DC85-0453-F5EB-BB445CF8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F2CC4-FA33-2C1B-85CC-6A4F955C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20" y="1722538"/>
            <a:ext cx="4543425" cy="15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32"/>
    </mc:Choice>
    <mc:Fallback>
      <p:transition spd="slow" advTm="329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26" y="622953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dirty="0" err="1"/>
              <a:t>Uygulama</a:t>
            </a:r>
            <a:r>
              <a:rPr lang="en-GB" sz="2800" dirty="0"/>
              <a:t> </a:t>
            </a:r>
            <a:r>
              <a:rPr lang="en-GB" sz="2800" dirty="0" err="1"/>
              <a:t>Örneği</a:t>
            </a:r>
            <a:r>
              <a:rPr lang="en-GB" sz="2800" dirty="0"/>
              <a:t> 2</a:t>
            </a:r>
            <a:endParaRPr lang="tr-TR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717986"/>
            <a:ext cx="4784421" cy="3609024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Örnekteki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socket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sunucusu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gelen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istekleri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etmektedir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İstek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edildikten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sınıfında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getInputStream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istemciden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gelen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veriler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okunmuştur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İstemciye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göndermek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istenildiğinde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getOutputStream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formatında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yaptığından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DataInputStream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sınıfları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gönderimi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yapılır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İstemci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oluşturmak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sz="16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92158AA5-2B40-363A-DC58-1D7AE121E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7B5C3B7D-D0D9-6666-724E-2810B02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342B6-3804-137B-234D-6D3DFC0A1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447" y="1717986"/>
            <a:ext cx="4933973" cy="36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18"/>
    </mc:Choice>
    <mc:Fallback>
      <p:transition spd="slow" advTm="343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26" y="622953"/>
            <a:ext cx="8911687" cy="1280890"/>
          </a:xfrm>
        </p:spPr>
        <p:txBody>
          <a:bodyPr>
            <a:normAutofit/>
          </a:bodyPr>
          <a:lstStyle/>
          <a:p>
            <a:r>
              <a:rPr lang="tr-TR" sz="2800" dirty="0"/>
              <a:t>Uygulama Örneği </a:t>
            </a:r>
            <a:r>
              <a:rPr lang="en-GB" sz="2800" dirty="0"/>
              <a:t>3</a:t>
            </a:r>
            <a:r>
              <a:rPr lang="tr-TR" sz="2800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96546"/>
            <a:ext cx="4784421" cy="36958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aynı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bilgisayardaki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sunucuya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erişerek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Merhaba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ağ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yazısını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göndermektedir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işlemlerinde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gönderme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alma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işlemleri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biçiminde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olduğundan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gönderilen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alınan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değerler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edilerek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dosya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transfer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yapılabilir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Ayrıca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içerisinde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Thread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sunucunun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birden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fazla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istemciye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etmesi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sağlanabilir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programlamada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içerisinde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nput/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metotlarının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bilinmesi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faydalı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BCB3AD4D-1409-67C4-FCCC-DECF50977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A04FADAE-4243-0C54-D082-87E58A6F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B21FC-B4C0-7D38-F56D-EED5D0D60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86" y="1696546"/>
            <a:ext cx="5012157" cy="36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59"/>
    </mc:Choice>
    <mc:Fallback>
      <p:transition spd="slow" advTm="384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en-GB" dirty="0"/>
              <a:t>(</a:t>
            </a:r>
            <a:r>
              <a:rPr lang="tr-TR" dirty="0">
                <a:hlinkClick r:id="rId2"/>
              </a:rPr>
              <a:t>https://veriakademi.com/java-socket-programlama</a:t>
            </a:r>
            <a:r>
              <a:rPr lang="en-GB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en-GB" dirty="0"/>
              <a:t>(</a:t>
            </a:r>
            <a:r>
              <a:rPr lang="tr-TR" dirty="0">
                <a:hlinkClick r:id="rId4"/>
              </a:rPr>
              <a:t>https://medium.com/@ozcanataoglan/java-socket-programlama-1-93420a371051</a:t>
            </a:r>
            <a:r>
              <a:rPr lang="en-GB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en-GB" dirty="0"/>
              <a:t>(</a:t>
            </a:r>
            <a:r>
              <a:rPr lang="tr-TR" dirty="0">
                <a:hlinkClick r:id="rId5"/>
              </a:rPr>
              <a:t>https://ibrahimbilge.com/java-socket-programlama/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0"/>
    </mc:Choice>
    <mc:Fallback>
      <p:transition spd="slow" advTm="48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en-GB" b="1" dirty="0">
                <a:solidFill>
                  <a:schemeClr val="tx1"/>
                </a:solidFill>
              </a:rPr>
              <a:t>Hüseyin Hakan Arslan 2011404047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en-GB" dirty="0">
                <a:solidFill>
                  <a:schemeClr val="tx1"/>
                </a:solidFill>
              </a:rPr>
              <a:t>hakanarslan001</a:t>
            </a:r>
            <a:r>
              <a:rPr lang="tr-TR" dirty="0">
                <a:solidFill>
                  <a:schemeClr val="tx1"/>
                </a:solidFill>
              </a:rPr>
              <a:t>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GB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GB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46"/>
    </mc:Choice>
    <mc:Fallback>
      <p:transition spd="slow" advTm="101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nedir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Türleri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- User Datagram Protocol (UDP)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- Transfer Control Protocol (TCP)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Örnekleri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59"/>
    </mc:Choice>
    <mc:Fallback>
      <p:transition spd="slow" advTm="142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8" y="624110"/>
            <a:ext cx="9742924" cy="1280890"/>
          </a:xfrm>
        </p:spPr>
        <p:txBody>
          <a:bodyPr/>
          <a:lstStyle/>
          <a:p>
            <a:r>
              <a:rPr lang="en-US" sz="2800" dirty="0"/>
              <a:t>Socket </a:t>
            </a:r>
            <a:r>
              <a:rPr lang="en-US" sz="2800" dirty="0" err="1"/>
              <a:t>ve</a:t>
            </a:r>
            <a:r>
              <a:rPr lang="en-US" sz="2800" dirty="0"/>
              <a:t> Socket </a:t>
            </a:r>
            <a:r>
              <a:rPr lang="en-US" sz="2800" dirty="0" err="1"/>
              <a:t>Programlama</a:t>
            </a:r>
            <a:r>
              <a:rPr lang="en-US" sz="2800" dirty="0"/>
              <a:t> </a:t>
            </a:r>
            <a:r>
              <a:rPr lang="en-US" sz="2800" dirty="0" err="1"/>
              <a:t>Nedir</a:t>
            </a:r>
            <a:r>
              <a:rPr lang="en-US" sz="2800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644503"/>
            <a:ext cx="7907922" cy="4589387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arasi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cift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yönlu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iletisimi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saglayan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end-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pointtir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Aynı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zamanda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bilgisayarın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ağ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üzerinden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başka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bilgisayarlar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haberleşmesini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sağlayan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yapıdır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JAVA’da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duyacagimiz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Socket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classlari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iletisimi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saglayan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classlardir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Haberleşmek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bazı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adreslere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ihtiyaç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duyuyoruz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Bunlardan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tanesi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IP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adresidir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IP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hangi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haberleşeceğimizi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belirlememizi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Haberleşeceğimiz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ulaştığımızda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hangi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sayesinde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iletişime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geçeceğimizi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belirtmemiz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gerekiyor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Burada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bilgisayarın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portları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devreye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giriyor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Yani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kısaca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port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sayesinde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haberleşiyor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Socket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dediğimiz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yapı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bahsettiğimiz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IP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Port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ikilisinden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oluşuyor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Yani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socket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herkesin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aklındaki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donanımsal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parça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değil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 IP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adresi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Port 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numaralarından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oluşan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yapıdır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Bununla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beraber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ilgisayar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içerisinde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birden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socket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vardır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ve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 socket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tabanlı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bilgisayarımızda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farklı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portlar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bulunur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739C2F85-94E5-A378-7FCB-19E22FF86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va Ne İşe Yarar?">
            <a:extLst>
              <a:ext uri="{FF2B5EF4-FFF2-40B4-BE49-F238E27FC236}">
                <a16:creationId xmlns:a16="http://schemas.microsoft.com/office/drawing/2014/main" id="{392C6A15-CFAF-3201-23E9-CBA65514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34"/>
    </mc:Choice>
    <mc:Fallback>
      <p:transition spd="slow" advTm="656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DFB6-EB9E-9CBA-BD3A-746EF98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758303"/>
            <a:ext cx="6899167" cy="301166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kullanılırken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genelde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programlarda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terimler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socket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programlarda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isteyen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işlemcidir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İstediğinde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bağlanıp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istekte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bulunur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cevabı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alır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istediğinde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bağlantıyı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kesebilir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socket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programlarda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hizmet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sunucudur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Client,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bağlanmak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istediğinde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bağlanabilmesi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serverın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sürekli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açık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Clientın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bağlanacağı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izlemesi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gereklidir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396F-2380-93BB-ED06-8758B3EC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61C3EDCB-F4E5-DB58-71FB-A6110C806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Ne İşe Yarar?">
            <a:extLst>
              <a:ext uri="{FF2B5EF4-FFF2-40B4-BE49-F238E27FC236}">
                <a16:creationId xmlns:a16="http://schemas.microsoft.com/office/drawing/2014/main" id="{00637E77-227C-CE47-02DB-66696BEB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4586BB-31D7-B1A7-ED0A-010476C7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50" y="1758303"/>
            <a:ext cx="3585131" cy="30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46"/>
    </mc:Choice>
    <mc:Fallback>
      <p:transition spd="slow" advTm="305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14C85A-CDD3-69D9-DE06-8A7B4CCC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16" y="638710"/>
            <a:ext cx="7484328" cy="1028394"/>
          </a:xfrm>
        </p:spPr>
        <p:txBody>
          <a:bodyPr>
            <a:normAutofit/>
          </a:bodyPr>
          <a:lstStyle/>
          <a:p>
            <a:r>
              <a:rPr lang="en-GB" sz="2800" dirty="0"/>
              <a:t>Client </a:t>
            </a:r>
            <a:r>
              <a:rPr lang="en-GB" sz="2800" dirty="0" err="1"/>
              <a:t>Kodları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A85C-F5E4-447D-8FAE-A4E41CC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084044"/>
            <a:ext cx="4501992" cy="3117130"/>
          </a:xfrm>
        </p:spPr>
        <p:txBody>
          <a:bodyPr>
            <a:normAutofit fontScale="25000" lnSpcReduction="20000"/>
          </a:bodyPr>
          <a:lstStyle/>
          <a:p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Clientin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servera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bağlanabilmesi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serverda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açılan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portu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dinlemesi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gerekmektedir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yüzden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ilk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classını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çalıştırmamız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lazım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7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7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Projenin</a:t>
            </a:r>
            <a:r>
              <a:rPr lang="en-GB" sz="7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kodlarını</a:t>
            </a:r>
            <a:r>
              <a:rPr lang="en-GB" sz="7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inceleyecek</a:t>
            </a:r>
            <a:r>
              <a:rPr lang="en-GB" sz="7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olursak</a:t>
            </a:r>
            <a:r>
              <a:rPr lang="en-GB" sz="7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GB" sz="7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“socket=new Socket(“localhost”,7755)” 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yazılmasının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sebebi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programın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localde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çalışıyor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olmasıdır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Fakat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yazmak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yerine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170.0.0.1 de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yazılabilir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kısma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bağlanılmak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istenilen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adresini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yazabiliriz</a:t>
            </a:r>
            <a:r>
              <a:rPr lang="en-GB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7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546A-0DD7-AF35-C19D-74963F89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pic>
        <p:nvPicPr>
          <p:cNvPr id="2052" name="Picture 4" descr="Java Socket Programlama">
            <a:extLst>
              <a:ext uri="{FF2B5EF4-FFF2-40B4-BE49-F238E27FC236}">
                <a16:creationId xmlns:a16="http://schemas.microsoft.com/office/drawing/2014/main" id="{83AADD4C-DB86-90CB-A2C4-9E67F4B9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84044"/>
            <a:ext cx="5352982" cy="31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urumsal Kimlik | Burdur Mehmet Akif Ersoy Üniversitesi">
            <a:extLst>
              <a:ext uri="{FF2B5EF4-FFF2-40B4-BE49-F238E27FC236}">
                <a16:creationId xmlns:a16="http://schemas.microsoft.com/office/drawing/2014/main" id="{49026C90-C028-A4AF-781A-43C6E4109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va Ne İşe Yarar?">
            <a:extLst>
              <a:ext uri="{FF2B5EF4-FFF2-40B4-BE49-F238E27FC236}">
                <a16:creationId xmlns:a16="http://schemas.microsoft.com/office/drawing/2014/main" id="{455C899A-12EF-7CC0-6D24-E95475E1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3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66"/>
    </mc:Choice>
    <mc:Fallback>
      <p:transition spd="slow" advTm="343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5B7A-1A49-7D97-D660-DC054A63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077825"/>
            <a:ext cx="4460047" cy="2720678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okumak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getInputStream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göndermek</a:t>
            </a:r>
            <a:r>
              <a:rPr lang="en-GB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getOutputStream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gönderdiğimiz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komut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out.println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değer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);”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kodudur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4EC6-80F2-2F3A-8708-E7C152AD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314" name="Picture 2" descr="Java Socket Programlama">
            <a:extLst>
              <a:ext uri="{FF2B5EF4-FFF2-40B4-BE49-F238E27FC236}">
                <a16:creationId xmlns:a16="http://schemas.microsoft.com/office/drawing/2014/main" id="{3C5510CA-C676-4E0D-B4AF-C31EFF32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77825"/>
            <a:ext cx="5414127" cy="27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D2CDCEF0-9D19-B6AD-58CA-E8EE30191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F001AAFE-314F-346C-DDC0-1056E4DD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8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85"/>
    </mc:Choice>
    <mc:Fallback>
      <p:transition spd="slow" advTm="149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6F2882-9694-F5A8-85CD-25CFE403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366" y="620726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dirty="0"/>
              <a:t>Server </a:t>
            </a:r>
            <a:r>
              <a:rPr lang="en-GB" sz="2800" dirty="0" err="1"/>
              <a:t>Kodları</a:t>
            </a:r>
            <a:endParaRPr lang="en-GB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DFE930-D2C6-DD03-F0A8-B131104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7" y="2090116"/>
            <a:ext cx="5072445" cy="2866269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Server, 7755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portunu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bağlanması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dinlemekte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açılırken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dikkat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edilmesi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gereken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önemli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noktalardan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biriside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Portun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1024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arasında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açılmamasıdır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Nedeni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portlar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özel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portlardır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root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kullanılır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Eğer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portlardan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birini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kullanmaya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çalışırsak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“bind permission”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hatası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alırız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B4CD-ADBB-2220-1B67-7728EC97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290" name="Picture 2" descr="Java Socket Programlama">
            <a:extLst>
              <a:ext uri="{FF2B5EF4-FFF2-40B4-BE49-F238E27FC236}">
                <a16:creationId xmlns:a16="http://schemas.microsoft.com/office/drawing/2014/main" id="{10546A5D-9D8E-C169-4B20-9FB5108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12" y="2090116"/>
            <a:ext cx="4887887" cy="28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98383129-A71D-BBD0-0922-469F65A5A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3E5C303F-FF3D-84C5-B3D2-51752F91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58"/>
    </mc:Choice>
    <mc:Fallback>
      <p:transition spd="slow" advTm="285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E425-52A2-E706-B0F9-CD286F2D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080515"/>
            <a:ext cx="4913052" cy="2696970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clientGelen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in.readline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();”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kodu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istemciden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veriyi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okur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tanımladığımız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clientGelen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değişkenine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aktarır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out.println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sayı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sayı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);”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kodu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istemcinin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ilettiği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sayının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karesini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alıp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tekrardan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istemciye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göndermeye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olanak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kodları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hakkında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böyle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örnekler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verebiliriz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0C14-BCB5-F597-1C76-B3E8195C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338" name="Picture 2" descr="Java Socket Programlama">
            <a:extLst>
              <a:ext uri="{FF2B5EF4-FFF2-40B4-BE49-F238E27FC236}">
                <a16:creationId xmlns:a16="http://schemas.microsoft.com/office/drawing/2014/main" id="{5357F4C2-3210-2AA3-5ACC-1CB6DD52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77" y="2080514"/>
            <a:ext cx="5035989" cy="26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Kurumsal Kimlik | Burdur Mehmet Akif Ersoy Üniversitesi">
            <a:extLst>
              <a:ext uri="{FF2B5EF4-FFF2-40B4-BE49-F238E27FC236}">
                <a16:creationId xmlns:a16="http://schemas.microsoft.com/office/drawing/2014/main" id="{6DEE8EA0-BAFA-465F-A5E5-17B1B355B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Ne İşe Yarar?">
            <a:extLst>
              <a:ext uri="{FF2B5EF4-FFF2-40B4-BE49-F238E27FC236}">
                <a16:creationId xmlns:a16="http://schemas.microsoft.com/office/drawing/2014/main" id="{DF6E050E-1743-6FF7-6F90-5794B20A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9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69"/>
    </mc:Choice>
    <mc:Fallback>
      <p:transition spd="slow" advTm="227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80" y="1752690"/>
            <a:ext cx="8872656" cy="3482040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cihazlar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isteklerin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yönetilmesini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sağlayan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tekniğidir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ilgisayarlar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haberleşmesinde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HTTP, FTP, SMTP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iletişim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protokolleri</a:t>
            </a:r>
            <a:r>
              <a:rPr lang="en-GB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inşa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edilmiştir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bilgisayarlar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arası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erişim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sağlanarak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haberleşmesi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yapılır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Ayrıca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kurallarımızı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belirleyerek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chat-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sohbet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dosya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transferi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uygulamalar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yapabiliriz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java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birçok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kullanılmaktadır</a:t>
            </a:r>
            <a:r>
              <a:rPr lang="en-GB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işletim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seviyesinde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çalışan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çeşitli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çağrılarının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arayüzlerini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kullanır</a:t>
            </a:r>
            <a:r>
              <a:rPr lang="en-GB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D8803667-DEB9-7C4D-0D49-7D0519FAC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va Ne İşe Yarar?">
            <a:extLst>
              <a:ext uri="{FF2B5EF4-FFF2-40B4-BE49-F238E27FC236}">
                <a16:creationId xmlns:a16="http://schemas.microsoft.com/office/drawing/2014/main" id="{60205753-C635-F676-9898-122307F3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4" y="5741308"/>
            <a:ext cx="2265575" cy="11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38"/>
    </mc:Choice>
    <mc:Fallback>
      <p:transition spd="slow" advTm="42538"/>
    </mc:Fallback>
  </mc:AlternateContent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1782</TotalTime>
  <Words>1078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system-ui</vt:lpstr>
      <vt:lpstr>Wingdings 3</vt:lpstr>
      <vt:lpstr>Duman</vt:lpstr>
      <vt:lpstr>Java’da Socket kullanımı</vt:lpstr>
      <vt:lpstr>İçindekiler</vt:lpstr>
      <vt:lpstr>Socket ve Socket Programlama Nedir? </vt:lpstr>
      <vt:lpstr>PowerPoint Presentation</vt:lpstr>
      <vt:lpstr>Client Kodları</vt:lpstr>
      <vt:lpstr>PowerPoint Presentation</vt:lpstr>
      <vt:lpstr>Server Kodları</vt:lpstr>
      <vt:lpstr>PowerPoint Presentation</vt:lpstr>
      <vt:lpstr>PowerPoint Presentation</vt:lpstr>
      <vt:lpstr>Socket Programlama Türleri</vt:lpstr>
      <vt:lpstr>Socket Programlama Kullanımı</vt:lpstr>
      <vt:lpstr>Uygulama Örneği</vt:lpstr>
      <vt:lpstr>Uygulama Örneği 2</vt:lpstr>
      <vt:lpstr>Uygulama Örneği 3 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Hakan Hüseyin Arslan</cp:lastModifiedBy>
  <cp:revision>34</cp:revision>
  <dcterms:created xsi:type="dcterms:W3CDTF">2020-04-15T07:57:29Z</dcterms:created>
  <dcterms:modified xsi:type="dcterms:W3CDTF">2022-06-18T15:10:49Z</dcterms:modified>
</cp:coreProperties>
</file>