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302" r:id="rId4"/>
    <p:sldId id="260" r:id="rId5"/>
    <p:sldId id="305" r:id="rId6"/>
    <p:sldId id="310" r:id="rId7"/>
    <p:sldId id="311" r:id="rId8"/>
    <p:sldId id="304" r:id="rId9"/>
    <p:sldId id="306" r:id="rId10"/>
    <p:sldId id="261" r:id="rId11"/>
    <p:sldId id="307" r:id="rId12"/>
    <p:sldId id="308" r:id="rId13"/>
    <p:sldId id="309" r:id="rId14"/>
    <p:sldId id="300" r:id="rId15"/>
    <p:sldId id="301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65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84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83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13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04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23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86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08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1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smtClean="0">
                <a:solidFill>
                  <a:schemeClr val="dk1"/>
                </a:solidFill>
              </a:rPr>
              <a:t>Metin Dosyası İşlemleri</a:t>
            </a:r>
            <a:r>
              <a:rPr lang="tr-TR" sz="4000" b="1" dirty="0">
                <a:solidFill>
                  <a:schemeClr val="dk1"/>
                </a:solidFill>
              </a:rPr>
              <a:t/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Emin CENGİZ   2111404217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Dosyadan Veri Okuma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/>
            <a:endParaRPr lang="tr-TR" dirty="0" smtClean="0"/>
          </a:p>
          <a:p>
            <a:pPr marL="0" lvl="0" indent="0" algn="just"/>
            <a:r>
              <a:rPr lang="tr-TR" dirty="0" smtClean="0"/>
              <a:t>Metin </a:t>
            </a:r>
            <a:r>
              <a:rPr lang="tr-TR" dirty="0"/>
              <a:t>dosyasından veri okumak için </a:t>
            </a:r>
            <a:r>
              <a:rPr lang="tr-TR" dirty="0" err="1"/>
              <a:t>StreamReader</a:t>
            </a:r>
            <a:r>
              <a:rPr lang="tr-TR" dirty="0"/>
              <a:t> nesnesi kullanılmaktadır</a:t>
            </a:r>
            <a:r>
              <a:rPr lang="tr-TR" dirty="0" smtClean="0"/>
              <a:t>.</a:t>
            </a:r>
          </a:p>
          <a:p>
            <a:pPr marL="0" lvl="0" indent="0"/>
            <a:endParaRPr sz="1800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64" y="2556161"/>
            <a:ext cx="6629400" cy="3562350"/>
          </a:xfrm>
          <a:prstGeom prst="rect">
            <a:avLst/>
          </a:prstGeom>
        </p:spPr>
      </p:pic>
      <p:pic>
        <p:nvPicPr>
          <p:cNvPr id="6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StreamReader</a:t>
            </a:r>
            <a:r>
              <a:rPr lang="tr-TR" b="1" dirty="0" smtClean="0"/>
              <a:t> Nesnesinin Metotları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tr-TR" b="1" dirty="0" smtClean="0"/>
              <a:t>Close	        :</a:t>
            </a:r>
            <a:r>
              <a:rPr lang="tr-TR" dirty="0" smtClean="0"/>
              <a:t>"</a:t>
            </a:r>
            <a:r>
              <a:rPr lang="tr-TR" dirty="0" err="1"/>
              <a:t>StreamReader"i</a:t>
            </a:r>
            <a:r>
              <a:rPr lang="tr-TR" dirty="0"/>
              <a:t> kapatır.</a:t>
            </a:r>
          </a:p>
          <a:p>
            <a:pPr algn="just"/>
            <a:r>
              <a:rPr lang="tr-TR" b="1" dirty="0" err="1" smtClean="0"/>
              <a:t>GetType</a:t>
            </a:r>
            <a:r>
              <a:rPr lang="tr-TR" b="1" dirty="0"/>
              <a:t> </a:t>
            </a:r>
            <a:r>
              <a:rPr lang="tr-TR" b="1" dirty="0" smtClean="0"/>
              <a:t>     :</a:t>
            </a:r>
            <a:r>
              <a:rPr lang="tr-TR" dirty="0" smtClean="0"/>
              <a:t>Geçerli </a:t>
            </a:r>
            <a:r>
              <a:rPr lang="tr-TR" dirty="0"/>
              <a:t>örneğin tipini alır.</a:t>
            </a:r>
          </a:p>
          <a:p>
            <a:pPr algn="just"/>
            <a:r>
              <a:rPr lang="tr-TR" b="1" dirty="0" smtClean="0"/>
              <a:t>Read	        :</a:t>
            </a:r>
            <a:r>
              <a:rPr lang="tr-TR" dirty="0" smtClean="0"/>
              <a:t>Giriş </a:t>
            </a:r>
            <a:r>
              <a:rPr lang="tr-TR" dirty="0"/>
              <a:t>akışından sonraki karakteri okur ve karakter konumunu bir karakter ilerletir</a:t>
            </a:r>
            <a:r>
              <a:rPr lang="tr-TR" dirty="0" smtClean="0"/>
              <a:t>.</a:t>
            </a:r>
          </a:p>
          <a:p>
            <a:pPr algn="just"/>
            <a:r>
              <a:rPr lang="tr-TR" b="1" dirty="0" err="1" smtClean="0"/>
              <a:t>ReadLine</a:t>
            </a:r>
            <a:r>
              <a:rPr lang="tr-TR" b="1" dirty="0" smtClean="0"/>
              <a:t>   :</a:t>
            </a:r>
            <a:r>
              <a:rPr lang="tr-TR" dirty="0"/>
              <a:t> Geçerli akıştan bir karakter satırı okur ve verileri dize olarak döndürür.</a:t>
            </a:r>
          </a:p>
          <a:p>
            <a:pPr algn="just"/>
            <a:r>
              <a:rPr lang="tr-TR" b="1" dirty="0" err="1" smtClean="0"/>
              <a:t>ReadToEnd</a:t>
            </a:r>
            <a:r>
              <a:rPr lang="tr-TR" b="1" dirty="0"/>
              <a:t> </a:t>
            </a:r>
            <a:r>
              <a:rPr lang="tr-TR" b="1" dirty="0" smtClean="0"/>
              <a:t>:</a:t>
            </a:r>
            <a:r>
              <a:rPr lang="tr-TR" dirty="0"/>
              <a:t> Geçerli konumdan akışın sonuna kadar olan tüm </a:t>
            </a:r>
            <a:r>
              <a:rPr lang="tr-TR" dirty="0" smtClean="0"/>
              <a:t>karakterleri </a:t>
            </a:r>
            <a:r>
              <a:rPr lang="tr-TR" dirty="0"/>
              <a:t>okur.</a:t>
            </a:r>
          </a:p>
          <a:p>
            <a:pPr algn="just"/>
            <a:r>
              <a:rPr lang="tr-TR" b="1" dirty="0" err="1" smtClean="0"/>
              <a:t>ToString</a:t>
            </a:r>
            <a:r>
              <a:rPr lang="tr-TR" b="1" dirty="0"/>
              <a:t> </a:t>
            </a:r>
            <a:r>
              <a:rPr lang="tr-TR" b="1" dirty="0" smtClean="0"/>
              <a:t>       :</a:t>
            </a:r>
            <a:r>
              <a:rPr lang="tr-TR" dirty="0"/>
              <a:t> Mevcut nesneyi katar (</a:t>
            </a:r>
            <a:r>
              <a:rPr lang="tr-TR" dirty="0" err="1"/>
              <a:t>string</a:t>
            </a:r>
            <a:r>
              <a:rPr lang="tr-TR" dirty="0"/>
              <a:t>) olarak değiştirir.</a:t>
            </a:r>
          </a:p>
          <a:p>
            <a:pPr marL="0" lvl="0" indent="0" algn="just"/>
            <a:endParaRPr sz="1800" b="1" dirty="0"/>
          </a:p>
        </p:txBody>
      </p:sp>
      <p:pic>
        <p:nvPicPr>
          <p:cNvPr id="6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29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Dosyaya Veri Yazma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/>
            <a:r>
              <a:rPr lang="tr-TR" dirty="0"/>
              <a:t>Metin </a:t>
            </a:r>
            <a:r>
              <a:rPr lang="tr-TR" dirty="0" smtClean="0"/>
              <a:t>dosyasına </a:t>
            </a:r>
            <a:r>
              <a:rPr lang="tr-TR" dirty="0"/>
              <a:t>veri </a:t>
            </a:r>
            <a:r>
              <a:rPr lang="tr-TR" dirty="0" smtClean="0"/>
              <a:t>yazmak </a:t>
            </a:r>
            <a:r>
              <a:rPr lang="tr-TR" dirty="0"/>
              <a:t>için </a:t>
            </a:r>
            <a:r>
              <a:rPr lang="tr-TR" dirty="0" err="1" smtClean="0"/>
              <a:t>StreamWriter</a:t>
            </a:r>
            <a:r>
              <a:rPr lang="tr-TR" dirty="0" smtClean="0"/>
              <a:t> </a:t>
            </a:r>
            <a:r>
              <a:rPr lang="tr-TR" dirty="0"/>
              <a:t>nesnesi kullanılmaktadır</a:t>
            </a:r>
            <a:r>
              <a:rPr lang="tr-TR" dirty="0" smtClean="0"/>
              <a:t>.</a:t>
            </a:r>
          </a:p>
          <a:p>
            <a:pPr marL="0" lvl="0" indent="0"/>
            <a:endParaRPr sz="1800" b="1" dirty="0"/>
          </a:p>
        </p:txBody>
      </p:sp>
      <p:pic>
        <p:nvPicPr>
          <p:cNvPr id="6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97" y="2156333"/>
            <a:ext cx="8096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StreamWriter</a:t>
            </a:r>
            <a:r>
              <a:rPr lang="tr-TR" b="1" dirty="0" smtClean="0"/>
              <a:t> Nesnesinin Metotları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6" y="1275271"/>
            <a:ext cx="821481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endParaRPr lang="tr-TR" b="1" dirty="0" smtClean="0"/>
          </a:p>
          <a:p>
            <a:pPr algn="just"/>
            <a:r>
              <a:rPr lang="tr-TR" b="1" dirty="0" smtClean="0"/>
              <a:t>Close	        :</a:t>
            </a:r>
            <a:r>
              <a:rPr lang="tr-TR" dirty="0" smtClean="0"/>
              <a:t>"</a:t>
            </a:r>
            <a:r>
              <a:rPr lang="tr-TR" dirty="0" err="1" smtClean="0"/>
              <a:t>StreamWriter</a:t>
            </a:r>
            <a:r>
              <a:rPr lang="tr-TR" dirty="0" smtClean="0"/>
              <a:t>" ı </a:t>
            </a:r>
            <a:r>
              <a:rPr lang="tr-TR" dirty="0"/>
              <a:t>kapatır.</a:t>
            </a:r>
          </a:p>
          <a:p>
            <a:pPr algn="just"/>
            <a:r>
              <a:rPr lang="tr-TR" b="1" dirty="0" err="1" smtClean="0"/>
              <a:t>GetType</a:t>
            </a:r>
            <a:r>
              <a:rPr lang="tr-TR" b="1" dirty="0"/>
              <a:t> </a:t>
            </a:r>
            <a:r>
              <a:rPr lang="tr-TR" b="1" dirty="0" smtClean="0"/>
              <a:t>     :</a:t>
            </a:r>
            <a:r>
              <a:rPr lang="tr-TR" dirty="0" smtClean="0"/>
              <a:t>Geçerli </a:t>
            </a:r>
            <a:r>
              <a:rPr lang="tr-TR" dirty="0"/>
              <a:t>örneğin tipini alır</a:t>
            </a:r>
            <a:r>
              <a:rPr lang="tr-TR" dirty="0" smtClean="0"/>
              <a:t>.</a:t>
            </a:r>
          </a:p>
          <a:p>
            <a:pPr algn="just"/>
            <a:r>
              <a:rPr lang="tr-TR" b="1" dirty="0" err="1" smtClean="0"/>
              <a:t>Equals</a:t>
            </a:r>
            <a:r>
              <a:rPr lang="tr-TR" b="1" dirty="0" smtClean="0"/>
              <a:t>	        :</a:t>
            </a:r>
            <a:r>
              <a:rPr lang="tr-TR" dirty="0" smtClean="0"/>
              <a:t>İki </a:t>
            </a:r>
            <a:r>
              <a:rPr lang="tr-TR" dirty="0"/>
              <a:t>örnek nesnenin eşit olduğunu tanımlar</a:t>
            </a:r>
            <a:r>
              <a:rPr lang="tr-TR" dirty="0" smtClean="0"/>
              <a:t>.</a:t>
            </a:r>
            <a:endParaRPr lang="tr-TR" dirty="0"/>
          </a:p>
          <a:p>
            <a:pPr algn="just"/>
            <a:r>
              <a:rPr lang="tr-TR" b="1" dirty="0" smtClean="0"/>
              <a:t>Write	        :</a:t>
            </a:r>
            <a:r>
              <a:rPr lang="tr-TR" dirty="0" smtClean="0"/>
              <a:t>Metnin akışına yazarak devam eder.</a:t>
            </a:r>
          </a:p>
          <a:p>
            <a:pPr algn="just"/>
            <a:r>
              <a:rPr lang="tr-TR" b="1" dirty="0" err="1" smtClean="0"/>
              <a:t>WriteLine</a:t>
            </a:r>
            <a:r>
              <a:rPr lang="tr-TR" b="1" dirty="0" smtClean="0"/>
              <a:t>     :</a:t>
            </a:r>
            <a:r>
              <a:rPr lang="tr-TR" dirty="0" smtClean="0"/>
              <a:t>Akışa </a:t>
            </a:r>
            <a:r>
              <a:rPr lang="tr-TR" dirty="0"/>
              <a:t>bir dize yazar ve ardından bir satır sonlandırıcısı yazar. </a:t>
            </a:r>
            <a:endParaRPr lang="tr-TR" dirty="0" smtClean="0"/>
          </a:p>
          <a:p>
            <a:pPr algn="just"/>
            <a:r>
              <a:rPr lang="tr-TR" b="1" dirty="0" err="1" smtClean="0"/>
              <a:t>ToString</a:t>
            </a:r>
            <a:r>
              <a:rPr lang="tr-TR" b="1" dirty="0" smtClean="0"/>
              <a:t>        :</a:t>
            </a:r>
            <a:r>
              <a:rPr lang="tr-TR" dirty="0"/>
              <a:t> Mevcut nesneyi katar (</a:t>
            </a:r>
            <a:r>
              <a:rPr lang="tr-TR" dirty="0" err="1"/>
              <a:t>string</a:t>
            </a:r>
            <a:r>
              <a:rPr lang="tr-TR" dirty="0"/>
              <a:t>) olarak değiştirir.</a:t>
            </a:r>
          </a:p>
          <a:p>
            <a:pPr marL="0" lvl="0" indent="0" algn="just"/>
            <a:endParaRPr sz="1800" b="1" dirty="0"/>
          </a:p>
        </p:txBody>
      </p:sp>
      <p:pic>
        <p:nvPicPr>
          <p:cNvPr id="6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529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 smtClean="0"/>
              <a:t>https</a:t>
            </a:r>
            <a:r>
              <a:rPr lang="tr-TR" b="1" dirty="0"/>
              <a:t>://</a:t>
            </a:r>
            <a:r>
              <a:rPr lang="tr-TR" b="1" dirty="0" smtClean="0"/>
              <a:t>docs.microsoft.com</a:t>
            </a:r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/>
              <a:t>https://</a:t>
            </a:r>
            <a:r>
              <a:rPr lang="tr-TR" b="1" dirty="0" smtClean="0"/>
              <a:t>www.w3schools.com</a:t>
            </a:r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 smtClean="0"/>
              <a:t>Her Yönüyle C#  Kitabı (Sefer ALGAN)</a:t>
            </a:r>
            <a:endParaRPr lang="tr-TR" b="1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Emin CENGİZ   2111404217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Metin Dosyası İşlemleri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Dosya Oluşturma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Dosya </a:t>
            </a: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Silme</a:t>
            </a: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Dosyadan Veri Okuma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Dosyaya Veri Yazma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Örnek Kod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Yardımcı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Metin Dosyası İşlemleri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0" lvl="0" indent="0" algn="just"/>
            <a:r>
              <a:rPr lang="tr-TR" dirty="0" smtClean="0"/>
              <a:t>Metin dosyası oluşturma, silme, okuma, yazma ve ekleme gibi işlemleri kapsamaktadır ve temelde Giriş/Çıkış (IO) işlemidir.</a:t>
            </a:r>
          </a:p>
          <a:p>
            <a:pPr marL="0" lvl="0" indent="0" algn="just"/>
            <a:r>
              <a:rPr lang="tr-TR" dirty="0" smtClean="0"/>
              <a:t>I/O işlemleri </a:t>
            </a:r>
            <a:r>
              <a:rPr lang="tr-TR" dirty="0"/>
              <a:t>System.IO isim alanının altındaki çeşitli sınıflarla </a:t>
            </a:r>
            <a:r>
              <a:rPr lang="tr-TR" dirty="0" smtClean="0"/>
              <a:t>yapılır.</a:t>
            </a:r>
          </a:p>
          <a:p>
            <a:pPr marL="0" lvl="0" indent="0" algn="just"/>
            <a:endParaRPr lang="tr-TR" dirty="0"/>
          </a:p>
          <a:p>
            <a:pPr marL="0" lvl="0" indent="0" algn="just"/>
            <a:endParaRPr lang="tr-TR" dirty="0" smtClean="0"/>
          </a:p>
          <a:p>
            <a:pPr marL="0" lvl="0" indent="0" algn="just"/>
            <a:endParaRPr lang="tr-TR" dirty="0" smtClean="0"/>
          </a:p>
          <a:p>
            <a:pPr marL="0" lvl="0" indent="0" algn="just"/>
            <a:endParaRPr lang="tr-TR" dirty="0" smtClean="0"/>
          </a:p>
          <a:p>
            <a:pPr marL="0" lvl="0" indent="0" algn="just"/>
            <a:endParaRPr lang="tr-TR" dirty="0" smtClean="0"/>
          </a:p>
          <a:p>
            <a:pPr marL="0" lvl="0" indent="0" algn="just"/>
            <a:r>
              <a:rPr lang="tr-TR" dirty="0" smtClean="0"/>
              <a:t>Metin dosyası işlemlerini gerçekleştirmek için File sınıfını kullanılır.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21" y="3307370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File Sınıfı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0" lvl="0" indent="0" algn="just"/>
            <a:r>
              <a:rPr lang="tr-TR" dirty="0" smtClean="0"/>
              <a:t>File sınıfı; Tek </a:t>
            </a:r>
            <a:r>
              <a:rPr lang="tr-TR" dirty="0"/>
              <a:t>bir dosyanın oluşturulması, kopyalanması, silinmesi, taşınması ve açılması için statik yöntemler sağlar ve nesnelerin oluşturulmasına </a:t>
            </a:r>
            <a:r>
              <a:rPr lang="tr-TR" dirty="0" err="1" smtClean="0"/>
              <a:t>FileStream</a:t>
            </a:r>
            <a:r>
              <a:rPr lang="tr-TR" dirty="0"/>
              <a:t> </a:t>
            </a:r>
            <a:r>
              <a:rPr lang="tr-TR" dirty="0" smtClean="0"/>
              <a:t>yardımcı olur.</a:t>
            </a:r>
          </a:p>
          <a:p>
            <a:pPr marL="0" lvl="0" indent="0" algn="just"/>
            <a:r>
              <a:rPr lang="tr-TR" dirty="0" err="1" smtClean="0"/>
              <a:t>FileStream</a:t>
            </a:r>
            <a:r>
              <a:rPr lang="tr-TR" dirty="0" smtClean="0"/>
              <a:t>; Hem </a:t>
            </a:r>
            <a:r>
              <a:rPr lang="tr-TR" dirty="0"/>
              <a:t>zaman uyumlu hem de zaman uyumsuz okuma ve yazma işlemlerini destekleyen bir dosya </a:t>
            </a:r>
            <a:r>
              <a:rPr lang="tr-TR" dirty="0" smtClean="0"/>
              <a:t>sağlar.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FileStream</a:t>
            </a:r>
            <a:r>
              <a:rPr lang="tr-TR" b="1" dirty="0" smtClean="0"/>
              <a:t> Nesnesi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/>
            <a:r>
              <a:rPr lang="tr-TR" b="1" dirty="0" err="1" smtClean="0"/>
              <a:t>FileStream</a:t>
            </a:r>
            <a:r>
              <a:rPr lang="tr-TR" b="1" dirty="0" smtClean="0"/>
              <a:t> nesnesinin kullanımı aşağıdaki gibidir.</a:t>
            </a:r>
          </a:p>
          <a:p>
            <a:pPr marL="0" lvl="0" indent="0" algn="just"/>
            <a:endParaRPr lang="tr-TR" b="1" dirty="0" smtClean="0"/>
          </a:p>
          <a:p>
            <a:pPr marL="0" lvl="0" indent="0" algn="just"/>
            <a:endParaRPr lang="tr-TR" b="1" dirty="0"/>
          </a:p>
          <a:p>
            <a:pPr marL="0" lvl="0" indent="0" algn="just"/>
            <a:endParaRPr lang="tr-TR" b="1" dirty="0" smtClean="0"/>
          </a:p>
          <a:p>
            <a:pPr marL="0" lvl="0" indent="0" algn="just"/>
            <a:endParaRPr lang="tr-TR" b="1" dirty="0"/>
          </a:p>
          <a:p>
            <a:pPr marL="0" lvl="0" indent="0" algn="just"/>
            <a:endParaRPr lang="tr-TR" b="1" dirty="0" smtClean="0"/>
          </a:p>
          <a:p>
            <a:pPr marL="0" lvl="0" indent="0" algn="just"/>
            <a:r>
              <a:rPr lang="tr-TR" b="1" dirty="0" err="1" smtClean="0"/>
              <a:t>DosyaYolu</a:t>
            </a:r>
            <a:r>
              <a:rPr lang="tr-TR" b="1" dirty="0"/>
              <a:t>:</a:t>
            </a:r>
            <a:r>
              <a:rPr lang="tr-TR" dirty="0"/>
              <a:t> Dosyanın tam yolunu </a:t>
            </a:r>
            <a:r>
              <a:rPr lang="tr-TR" dirty="0" smtClean="0"/>
              <a:t>almaktadır.</a:t>
            </a:r>
          </a:p>
          <a:p>
            <a:pPr marL="0" lvl="0" indent="0" algn="just"/>
            <a:r>
              <a:rPr lang="tr-TR" b="1" dirty="0" err="1" smtClean="0"/>
              <a:t>FileMode</a:t>
            </a:r>
            <a:r>
              <a:rPr lang="tr-TR" b="1" dirty="0"/>
              <a:t>:</a:t>
            </a:r>
            <a:r>
              <a:rPr lang="tr-TR" dirty="0"/>
              <a:t> Dosya açılacak mı oluşturulacak mı bunu belirtmek için kullanılır. </a:t>
            </a:r>
            <a:endParaRPr lang="tr-TR" dirty="0" smtClean="0"/>
          </a:p>
          <a:p>
            <a:pPr marL="0" lvl="0" indent="0" algn="just"/>
            <a:r>
              <a:rPr lang="tr-TR" b="1" dirty="0" err="1" smtClean="0"/>
              <a:t>FileAccess</a:t>
            </a:r>
            <a:r>
              <a:rPr lang="tr-TR" dirty="0"/>
              <a:t>: Dosyanın okuma, yazma yada her ikisi için mi açılacağını belirtmek için kullanılır.</a:t>
            </a:r>
            <a:endParaRPr lang="tr-TR" b="1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7" y="2446913"/>
            <a:ext cx="7473653" cy="18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FileStream</a:t>
            </a:r>
            <a:r>
              <a:rPr lang="tr-TR" b="1" dirty="0" smtClean="0"/>
              <a:t> Parametreleri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773382" y="1772741"/>
            <a:ext cx="835516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 fontAlgn="base"/>
            <a:r>
              <a:rPr lang="tr-TR" sz="2200" b="1" dirty="0" err="1" smtClean="0"/>
              <a:t>FileMode</a:t>
            </a:r>
            <a:r>
              <a:rPr lang="tr-TR" b="1" dirty="0" smtClean="0"/>
              <a:t> </a:t>
            </a:r>
            <a:r>
              <a:rPr lang="tr-TR" sz="2200" b="1" dirty="0" smtClean="0"/>
              <a:t>dosya </a:t>
            </a:r>
            <a:r>
              <a:rPr lang="tr-TR" sz="2200" b="1" dirty="0"/>
              <a:t>açılış şekillerini belirler</a:t>
            </a:r>
            <a:r>
              <a:rPr lang="tr-TR" sz="2200" b="1" dirty="0" smtClean="0"/>
              <a:t>.</a:t>
            </a:r>
          </a:p>
          <a:p>
            <a:pPr algn="just" fontAlgn="base"/>
            <a:endParaRPr lang="tr-TR" sz="2200" b="1" dirty="0"/>
          </a:p>
          <a:p>
            <a:pPr algn="just" fontAlgn="base"/>
            <a:r>
              <a:rPr lang="tr-TR" b="1" dirty="0" err="1" smtClean="0"/>
              <a:t>Append</a:t>
            </a:r>
            <a:r>
              <a:rPr lang="tr-TR" dirty="0" err="1" smtClean="0"/>
              <a:t>:Dosyayı</a:t>
            </a:r>
            <a:r>
              <a:rPr lang="tr-TR" dirty="0" smtClean="0"/>
              <a:t> </a:t>
            </a:r>
            <a:r>
              <a:rPr lang="tr-TR" dirty="0"/>
              <a:t>açarak dosyanın sonuna ekleme </a:t>
            </a:r>
            <a:r>
              <a:rPr lang="tr-TR" dirty="0" smtClean="0"/>
              <a:t>yapmak amacıyla </a:t>
            </a:r>
            <a:r>
              <a:rPr lang="tr-TR" dirty="0"/>
              <a:t>kullanılır. Eğer dosya yoksa </a:t>
            </a:r>
            <a:r>
              <a:rPr lang="tr-TR" dirty="0" smtClean="0"/>
              <a:t>oluşturulur.</a:t>
            </a:r>
          </a:p>
          <a:p>
            <a:pPr algn="just" fontAlgn="base"/>
            <a:r>
              <a:rPr lang="tr-TR" b="1" dirty="0" err="1" smtClean="0"/>
              <a:t>Create</a:t>
            </a:r>
            <a:r>
              <a:rPr lang="tr-TR" dirty="0" err="1" smtClean="0"/>
              <a:t>:Yeni</a:t>
            </a:r>
            <a:r>
              <a:rPr lang="tr-TR" dirty="0" smtClean="0"/>
              <a:t> </a:t>
            </a:r>
            <a:r>
              <a:rPr lang="tr-TR" dirty="0"/>
              <a:t>bir dosya oluşturulmak istendiğinde kullanılır. Eğer aynı isimde bir dosya bulunuyorsa üzerine </a:t>
            </a:r>
            <a:r>
              <a:rPr lang="tr-TR" dirty="0" smtClean="0"/>
              <a:t>yazılır.</a:t>
            </a:r>
          </a:p>
          <a:p>
            <a:pPr algn="just" fontAlgn="base"/>
            <a:r>
              <a:rPr lang="tr-TR" b="1" dirty="0" err="1" smtClean="0"/>
              <a:t>CreateNew</a:t>
            </a:r>
            <a:r>
              <a:rPr lang="tr-TR" dirty="0" err="1" smtClean="0"/>
              <a:t>:Yeni</a:t>
            </a:r>
            <a:r>
              <a:rPr lang="tr-TR" dirty="0" smtClean="0"/>
              <a:t> </a:t>
            </a:r>
            <a:r>
              <a:rPr lang="tr-TR" dirty="0"/>
              <a:t>dosya oluşturmak için kullanılır. Eğer dosya mevcutsa hata meydana </a:t>
            </a:r>
            <a:r>
              <a:rPr lang="tr-TR" dirty="0" smtClean="0"/>
              <a:t>gelir.</a:t>
            </a:r>
          </a:p>
          <a:p>
            <a:pPr algn="just" fontAlgn="base"/>
            <a:r>
              <a:rPr lang="tr-TR" b="1" dirty="0" smtClean="0"/>
              <a:t>Open</a:t>
            </a:r>
            <a:r>
              <a:rPr lang="tr-TR" b="1" dirty="0"/>
              <a:t> </a:t>
            </a:r>
            <a:r>
              <a:rPr lang="tr-TR" dirty="0"/>
              <a:t>: Dosyayı açmak için </a:t>
            </a:r>
            <a:r>
              <a:rPr lang="tr-TR" dirty="0" smtClean="0"/>
              <a:t>kullanılır.</a:t>
            </a:r>
          </a:p>
          <a:p>
            <a:pPr algn="just" fontAlgn="base"/>
            <a:r>
              <a:rPr lang="tr-TR" b="1" dirty="0" err="1" smtClean="0"/>
              <a:t>OpenOrCreate</a:t>
            </a:r>
            <a:r>
              <a:rPr lang="tr-TR" b="1" dirty="0"/>
              <a:t> </a:t>
            </a:r>
            <a:r>
              <a:rPr lang="tr-TR" dirty="0"/>
              <a:t>: Belirtilen dosya varsa açılır, yoksa yeni dosya </a:t>
            </a:r>
            <a:r>
              <a:rPr lang="tr-TR" dirty="0" smtClean="0"/>
              <a:t>oluşturulur.</a:t>
            </a:r>
            <a:endParaRPr lang="tr-TR" b="1" dirty="0" smtClean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870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FileStream</a:t>
            </a:r>
            <a:r>
              <a:rPr lang="tr-TR" b="1" dirty="0" smtClean="0"/>
              <a:t> Parametreleri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tr-TR" sz="2200" b="1" dirty="0" err="1"/>
              <a:t>FileAccess</a:t>
            </a:r>
            <a:r>
              <a:rPr lang="tr-TR" sz="2200" b="1" dirty="0"/>
              <a:t> </a:t>
            </a:r>
            <a:r>
              <a:rPr lang="tr-TR" sz="2200" b="1" dirty="0" smtClean="0"/>
              <a:t>dosya </a:t>
            </a:r>
            <a:r>
              <a:rPr lang="tr-TR" sz="2200" b="1" dirty="0"/>
              <a:t>erişim şekillerini belirler</a:t>
            </a:r>
            <a:r>
              <a:rPr lang="tr-TR" sz="2200" b="1" dirty="0" smtClean="0"/>
              <a:t>.</a:t>
            </a:r>
          </a:p>
          <a:p>
            <a:pPr fontAlgn="base"/>
            <a:endParaRPr lang="tr-TR" b="1" dirty="0"/>
          </a:p>
          <a:p>
            <a:pPr fontAlgn="base"/>
            <a:r>
              <a:rPr lang="tr-TR" b="1" dirty="0" smtClean="0"/>
              <a:t>	Read</a:t>
            </a:r>
            <a:r>
              <a:rPr lang="tr-TR" b="1" dirty="0"/>
              <a:t> </a:t>
            </a:r>
            <a:r>
              <a:rPr lang="tr-TR" dirty="0"/>
              <a:t>: Dosyayı okumak üzere </a:t>
            </a:r>
            <a:r>
              <a:rPr lang="tr-TR" dirty="0" smtClean="0"/>
              <a:t>açar.</a:t>
            </a:r>
          </a:p>
          <a:p>
            <a:pPr fontAlgn="base"/>
            <a:r>
              <a:rPr lang="tr-TR" b="1" dirty="0"/>
              <a:t>	</a:t>
            </a:r>
            <a:r>
              <a:rPr lang="tr-TR" b="1" dirty="0" smtClean="0"/>
              <a:t>Write</a:t>
            </a:r>
            <a:r>
              <a:rPr lang="tr-TR" b="1" dirty="0"/>
              <a:t> </a:t>
            </a:r>
            <a:r>
              <a:rPr lang="tr-TR" dirty="0"/>
              <a:t>: Dosya sadece yazmak üzere </a:t>
            </a:r>
            <a:r>
              <a:rPr lang="tr-TR" dirty="0" smtClean="0"/>
              <a:t>açılır.</a:t>
            </a:r>
          </a:p>
          <a:p>
            <a:pPr fontAlgn="base"/>
            <a:r>
              <a:rPr lang="tr-TR" b="1" dirty="0"/>
              <a:t>	</a:t>
            </a:r>
            <a:r>
              <a:rPr lang="tr-TR" b="1" dirty="0" err="1" smtClean="0"/>
              <a:t>ReadWrite</a:t>
            </a:r>
            <a:r>
              <a:rPr lang="tr-TR" b="1" dirty="0"/>
              <a:t> </a:t>
            </a:r>
            <a:r>
              <a:rPr lang="tr-TR" dirty="0"/>
              <a:t>: Dosyayı okunmak ve yazmak amacıyla açar.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605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Dosya Oluşturma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0" lvl="0" indent="0" algn="just"/>
            <a:r>
              <a:rPr lang="tr-TR" dirty="0" smtClean="0"/>
              <a:t>Dosya oluşturma işlemi </a:t>
            </a:r>
            <a:r>
              <a:rPr lang="tr-TR" dirty="0" err="1" smtClean="0"/>
              <a:t>Create</a:t>
            </a:r>
            <a:r>
              <a:rPr lang="tr-TR" dirty="0" smtClean="0"/>
              <a:t> fonksiyonu ile gerçekleştirilir.</a:t>
            </a:r>
          </a:p>
          <a:p>
            <a:pPr marL="0" lvl="0" indent="0" algn="just"/>
            <a:endParaRPr lang="tr-TR" dirty="0"/>
          </a:p>
          <a:p>
            <a:pPr marL="0" lvl="0" indent="0" algn="just"/>
            <a:r>
              <a:rPr lang="tr-TR" dirty="0" smtClean="0"/>
              <a:t>Örnek: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77" y="3053631"/>
            <a:ext cx="5667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Dosya Silme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0" lvl="0" indent="0" algn="just"/>
            <a:r>
              <a:rPr lang="tr-TR" dirty="0" smtClean="0"/>
              <a:t>Dosya silme işlemi </a:t>
            </a:r>
            <a:r>
              <a:rPr lang="tr-TR" dirty="0" err="1" smtClean="0"/>
              <a:t>Delete</a:t>
            </a:r>
            <a:r>
              <a:rPr lang="tr-TR" dirty="0" smtClean="0"/>
              <a:t> fonksiyonu ile gerçekleştirilir.</a:t>
            </a:r>
          </a:p>
          <a:p>
            <a:pPr marL="0" lvl="0" indent="0" algn="just"/>
            <a:endParaRPr lang="tr-TR" dirty="0"/>
          </a:p>
          <a:p>
            <a:pPr marL="0" lvl="0" indent="0" algn="just"/>
            <a:r>
              <a:rPr lang="tr-TR" dirty="0" smtClean="0"/>
              <a:t>Örnek: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64" y="3053631"/>
            <a:ext cx="4343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280</Words>
  <Application>Microsoft Office PowerPoint</Application>
  <PresentationFormat>Geniş ekran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Century Gothic</vt:lpstr>
      <vt:lpstr>Arial</vt:lpstr>
      <vt:lpstr>Noto Sans Symbols</vt:lpstr>
      <vt:lpstr>Calibri</vt:lpstr>
      <vt:lpstr>Duman</vt:lpstr>
      <vt:lpstr>  Metin Dosyası İşlemleri </vt:lpstr>
      <vt:lpstr>İÇİNDEKİLER</vt:lpstr>
      <vt:lpstr>Metin Dosyası İşlemleri</vt:lpstr>
      <vt:lpstr>File Sınıfı</vt:lpstr>
      <vt:lpstr>FileStream Nesnesi</vt:lpstr>
      <vt:lpstr>FileStream Parametreleri</vt:lpstr>
      <vt:lpstr>FileStream Parametreleri</vt:lpstr>
      <vt:lpstr>Dosya Oluşturma</vt:lpstr>
      <vt:lpstr>Dosya Silme</vt:lpstr>
      <vt:lpstr>Dosyadan Veri Okuma</vt:lpstr>
      <vt:lpstr>StreamReader Nesnesinin Metotları</vt:lpstr>
      <vt:lpstr>Dosyaya Veri Yazma</vt:lpstr>
      <vt:lpstr>StreamWriter Nesnesinin Metotları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Emin</cp:lastModifiedBy>
  <cp:revision>34</cp:revision>
  <dcterms:created xsi:type="dcterms:W3CDTF">2022-05-25T15:13:00Z</dcterms:created>
  <dcterms:modified xsi:type="dcterms:W3CDTF">2022-06-02T21:32:18Z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