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72" r:id="rId6"/>
    <p:sldId id="271" r:id="rId7"/>
    <p:sldId id="273" r:id="rId8"/>
    <p:sldId id="262" r:id="rId9"/>
    <p:sldId id="274" r:id="rId10"/>
    <p:sldId id="264" r:id="rId11"/>
    <p:sldId id="275" r:id="rId12"/>
    <p:sldId id="276" r:id="rId13"/>
    <p:sldId id="277" r:id="rId14"/>
    <p:sldId id="270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www.w3schools.com/java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java-data-abstraction.html" TargetMode="External"/><Relationship Id="rId5" Type="http://schemas.openxmlformats.org/officeDocument/2006/relationships/hyperlink" Target="https://www.javatpoint.com/java-tutorial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ww.tutorialspoint.com/java/index.htm" TargetMode="Externa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Final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Kavramı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Melih Tunahan Bağ 							 2011404067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19</a:t>
            </a:r>
            <a:r>
              <a:rPr lang="tr-TR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06</a:t>
            </a:r>
            <a:r>
              <a:rPr lang="tr-TR" dirty="0">
                <a:solidFill>
                  <a:schemeClr val="tx1"/>
                </a:solidFill>
              </a:rPr>
              <a:t>/202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Class’larda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Class’larda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inheritance’ı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kalıtımın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class’ın</a:t>
            </a:r>
            <a:r>
              <a:rPr lang="en-US" dirty="0"/>
              <a:t> </a:t>
            </a:r>
            <a:r>
              <a:rPr lang="en-US" dirty="0" err="1"/>
              <a:t>çocuğu</a:t>
            </a:r>
            <a:r>
              <a:rPr lang="en-US" dirty="0"/>
              <a:t> </a:t>
            </a:r>
            <a:r>
              <a:rPr lang="en-US" dirty="0" err="1"/>
              <a:t>olamaz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extends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Java Class and Objects - Easy Learning with Real-life Examples! - TechVidvan">
            <a:extLst>
              <a:ext uri="{FF2B5EF4-FFF2-40B4-BE49-F238E27FC236}">
                <a16:creationId xmlns:a16="http://schemas.microsoft.com/office/drawing/2014/main" id="{6FC54BA5-9E31-2403-7740-A9E3A04E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45" y="2686541"/>
            <a:ext cx="6422909" cy="33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Class’larda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nedenimiz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olduğunca</a:t>
            </a:r>
            <a:r>
              <a:rPr lang="en-US" dirty="0"/>
              <a:t> </a:t>
            </a:r>
            <a:r>
              <a:rPr lang="en-US" dirty="0" err="1"/>
              <a:t>class’ları</a:t>
            </a:r>
            <a:r>
              <a:rPr lang="en-US" dirty="0"/>
              <a:t> final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kullanmadan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açımızdan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BED2A-6232-0EAF-C553-5E81BA12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14" y="2355143"/>
            <a:ext cx="463932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Örneği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8B9C14-96D0-65BE-3AEE-FC5760CA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79" y="1346214"/>
            <a:ext cx="4699690" cy="537336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29202-F2DA-1E24-FE1E-37BA6086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33" y="1402759"/>
            <a:ext cx="5045405" cy="35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Örneği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9CC2B-AC50-A360-42C5-806DD2EE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527D1-D054-CC34-CED2-75C0C8FA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264555"/>
            <a:ext cx="6808555" cy="310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EA651-CA72-EF8A-2EC9-7C434DA9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74" y="4123498"/>
            <a:ext cx="6309826" cy="26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1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Java’da</a:t>
            </a:r>
            <a:r>
              <a:rPr lang="en-US" dirty="0"/>
              <a:t> final </a:t>
            </a:r>
            <a:r>
              <a:rPr lang="en-US" dirty="0" err="1"/>
              <a:t>kavramının</a:t>
            </a:r>
            <a:r>
              <a:rPr lang="en-US" dirty="0"/>
              <a:t> ne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niçin</a:t>
            </a:r>
            <a:r>
              <a:rPr lang="en-US" dirty="0"/>
              <a:t> </a:t>
            </a:r>
            <a:r>
              <a:rPr lang="en-US" dirty="0" err="1"/>
              <a:t>kullanıldığını</a:t>
            </a:r>
            <a:r>
              <a:rPr lang="en-US" dirty="0"/>
              <a:t> </a:t>
            </a:r>
            <a:r>
              <a:rPr lang="en-US" dirty="0" err="1"/>
              <a:t>tanımış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öğrenmiş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078" name="Picture 6" descr="Java basics: everything you need to know - Ubiqum">
            <a:extLst>
              <a:ext uri="{FF2B5EF4-FFF2-40B4-BE49-F238E27FC236}">
                <a16:creationId xmlns:a16="http://schemas.microsoft.com/office/drawing/2014/main" id="{9B972949-680B-375F-04DE-4540867BB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68" y="2131015"/>
            <a:ext cx="7418664" cy="39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https://www.tutorialspoint.com/java/index.htm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https://www.javatpoint.com/java-tutorial</a:t>
            </a:r>
            <a:r>
              <a:rPr lang="tr-TR" dirty="0"/>
              <a:t>)</a:t>
            </a:r>
          </a:p>
          <a:p>
            <a:r>
              <a:rPr lang="en-US" dirty="0"/>
              <a:t>Java Tutorial for Beginners: Learn in 7 Days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6"/>
              </a:rPr>
              <a:t>https://www.guru99.com/java-data-abstraction.html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en-US" b="1" dirty="0">
                <a:solidFill>
                  <a:schemeClr val="tx1"/>
                </a:solidFill>
              </a:rPr>
              <a:t>Melih Tunahan Bağ 						</a:t>
            </a:r>
            <a:r>
              <a:rPr lang="en-US" b="1">
                <a:solidFill>
                  <a:schemeClr val="tx1"/>
                </a:solidFill>
              </a:rPr>
              <a:t>  	2011404067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en-US" dirty="0" err="1">
                <a:solidFill>
                  <a:schemeClr val="tx1"/>
                </a:solidFill>
              </a:rPr>
              <a:t>tunahanbag</a:t>
            </a:r>
            <a:r>
              <a:rPr lang="tr-TR" dirty="0">
                <a:solidFill>
                  <a:schemeClr val="tx1"/>
                </a:solidFill>
              </a:rPr>
              <a:t>@</a:t>
            </a:r>
            <a:r>
              <a:rPr lang="en-US" dirty="0">
                <a:solidFill>
                  <a:schemeClr val="tx1"/>
                </a:solidFill>
              </a:rPr>
              <a:t>outlook</a:t>
            </a:r>
            <a:r>
              <a:rPr lang="tr-TR" dirty="0">
                <a:solidFill>
                  <a:schemeClr val="tx1"/>
                </a:solidFill>
              </a:rPr>
              <a:t>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19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</a:t>
            </a:r>
            <a:r>
              <a:rPr lang="tr-TR" dirty="0"/>
              <a:t> kavramı</a:t>
            </a:r>
          </a:p>
          <a:p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tr-TR" dirty="0"/>
          </a:p>
          <a:p>
            <a:r>
              <a:rPr lang="en-US" dirty="0" err="1"/>
              <a:t>Değişkenlerde</a:t>
            </a:r>
            <a:r>
              <a:rPr lang="en-US" dirty="0"/>
              <a:t> Final </a:t>
            </a:r>
            <a:r>
              <a:rPr lang="en-US" dirty="0" err="1"/>
              <a:t>Kavramı</a:t>
            </a:r>
            <a:endParaRPr lang="tr-TR" dirty="0"/>
          </a:p>
          <a:p>
            <a:r>
              <a:rPr lang="en-US" dirty="0" err="1"/>
              <a:t>Methodlarda</a:t>
            </a:r>
            <a:r>
              <a:rPr lang="en-US" dirty="0"/>
              <a:t> Final </a:t>
            </a:r>
            <a:r>
              <a:rPr lang="en-US" dirty="0" err="1"/>
              <a:t>Kavramı</a:t>
            </a:r>
            <a:endParaRPr lang="tr-TR" dirty="0"/>
          </a:p>
          <a:p>
            <a:r>
              <a:rPr lang="en-US" dirty="0" err="1"/>
              <a:t>Class’larda</a:t>
            </a:r>
            <a:r>
              <a:rPr lang="en-US" dirty="0"/>
              <a:t> Final </a:t>
            </a:r>
            <a:r>
              <a:rPr lang="en-US" dirty="0" err="1"/>
              <a:t>Kavramı</a:t>
            </a:r>
            <a:endParaRPr lang="tr-TR" dirty="0"/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Örneği</a:t>
            </a:r>
            <a:endParaRPr lang="tr-TR" dirty="0"/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r>
              <a:rPr lang="tr-TR" dirty="0"/>
              <a:t>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Final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ingilizceden</a:t>
            </a:r>
            <a:r>
              <a:rPr lang="en-US" dirty="0"/>
              <a:t> </a:t>
            </a:r>
            <a:r>
              <a:rPr lang="en-US" dirty="0" err="1"/>
              <a:t>gelmekte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sözlükte</a:t>
            </a:r>
            <a:r>
              <a:rPr lang="en-US" dirty="0"/>
              <a:t> son, </a:t>
            </a:r>
            <a:r>
              <a:rPr lang="en-US" dirty="0" err="1"/>
              <a:t>bitiş</a:t>
            </a:r>
            <a:r>
              <a:rPr lang="en-US" dirty="0"/>
              <a:t>, </a:t>
            </a:r>
            <a:r>
              <a:rPr lang="en-US" dirty="0" err="1"/>
              <a:t>sona</a:t>
            </a:r>
            <a:r>
              <a:rPr lang="en-US" dirty="0"/>
              <a:t> </a:t>
            </a:r>
            <a:r>
              <a:rPr lang="en-US" dirty="0" err="1"/>
              <a:t>ermek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anlamlara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Java </a:t>
            </a:r>
            <a:r>
              <a:rPr lang="en-US" dirty="0" err="1"/>
              <a:t>dilinde</a:t>
            </a:r>
            <a:r>
              <a:rPr lang="en-US" dirty="0"/>
              <a:t> de final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yakışır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final </a:t>
            </a:r>
            <a:r>
              <a:rPr lang="en-US" dirty="0" err="1"/>
              <a:t>terimini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yerlerde</a:t>
            </a:r>
            <a:r>
              <a:rPr lang="en-US" dirty="0"/>
              <a:t> son </a:t>
            </a:r>
            <a:r>
              <a:rPr lang="en-US" dirty="0" err="1"/>
              <a:t>noktayı</a:t>
            </a:r>
            <a:r>
              <a:rPr lang="en-US" dirty="0"/>
              <a:t> </a:t>
            </a:r>
            <a:r>
              <a:rPr lang="en-US" dirty="0" err="1"/>
              <a:t>koyar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3FD94-7227-C3BB-ECDE-9A79B582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96" y="1209952"/>
            <a:ext cx="3961904" cy="22190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Java’da</a:t>
            </a:r>
            <a:r>
              <a:rPr lang="en-US" dirty="0"/>
              <a:t> final </a:t>
            </a:r>
            <a:r>
              <a:rPr lang="en-US" dirty="0" err="1"/>
              <a:t>kavramını</a:t>
            </a:r>
            <a:r>
              <a:rPr lang="en-US" dirty="0"/>
              <a:t> </a:t>
            </a:r>
            <a:r>
              <a:rPr lang="en-US" dirty="0" err="1"/>
              <a:t>kullanabileceğimiz</a:t>
            </a:r>
            <a:r>
              <a:rPr lang="en-US" dirty="0"/>
              <a:t> 3 durum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Final </a:t>
            </a:r>
            <a:r>
              <a:rPr lang="en-US" dirty="0" err="1"/>
              <a:t>Değişken</a:t>
            </a:r>
            <a:r>
              <a:rPr lang="en-US" dirty="0"/>
              <a:t> : </a:t>
            </a:r>
            <a:r>
              <a:rPr lang="en-US" b="1" dirty="0"/>
              <a:t>final double pi = 3.14;</a:t>
            </a:r>
          </a:p>
          <a:p>
            <a:pPr algn="just"/>
            <a:r>
              <a:rPr lang="en-US" dirty="0"/>
              <a:t>Final Method: </a:t>
            </a:r>
            <a:r>
              <a:rPr lang="en-US" b="1" dirty="0"/>
              <a:t>public final void </a:t>
            </a:r>
            <a:r>
              <a:rPr lang="en-US" b="1" dirty="0" err="1"/>
              <a:t>gazaBas</a:t>
            </a:r>
            <a:r>
              <a:rPr lang="en-US" b="1" dirty="0"/>
              <a:t>() {}</a:t>
            </a:r>
            <a:endParaRPr lang="en-US" dirty="0"/>
          </a:p>
          <a:p>
            <a:pPr algn="just"/>
            <a:r>
              <a:rPr lang="en-US" dirty="0"/>
              <a:t>Final Class: </a:t>
            </a:r>
            <a:r>
              <a:rPr lang="en-US" b="1" dirty="0"/>
              <a:t>public final class Araba{}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D3CC0-8B0D-8B94-32D7-3A1950F7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77" y="3489184"/>
            <a:ext cx="5119905" cy="29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Final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değişkenlerde</a:t>
            </a:r>
            <a:r>
              <a:rPr lang="en-US" dirty="0"/>
              <a:t> ilk </a:t>
            </a:r>
            <a:r>
              <a:rPr lang="en-US" dirty="0" err="1"/>
              <a:t>atmasından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birdaha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yapılamamsını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Final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Methodlar’da</a:t>
            </a:r>
            <a:r>
              <a:rPr lang="en-US" dirty="0"/>
              <a:t> final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methodun</a:t>
            </a:r>
            <a:r>
              <a:rPr lang="en-US" dirty="0"/>
              <a:t> </a:t>
            </a:r>
            <a:r>
              <a:rPr lang="en-US" dirty="0" err="1"/>
              <a:t>üstüne</a:t>
            </a:r>
            <a:r>
              <a:rPr lang="en-US" dirty="0"/>
              <a:t> </a:t>
            </a:r>
            <a:r>
              <a:rPr lang="en-US" dirty="0" err="1"/>
              <a:t>yazılamamasını</a:t>
            </a:r>
            <a:r>
              <a:rPr lang="en-US" dirty="0"/>
              <a:t>/</a:t>
            </a:r>
            <a:r>
              <a:rPr lang="en-US" dirty="0" err="1"/>
              <a:t>güncellenememesini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Final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class’larda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iheritence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kalıtımı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final </a:t>
            </a:r>
            <a:r>
              <a:rPr lang="en-US" dirty="0" err="1"/>
              <a:t>class’ın</a:t>
            </a:r>
            <a:r>
              <a:rPr lang="en-US" dirty="0"/>
              <a:t> </a:t>
            </a:r>
            <a:r>
              <a:rPr lang="en-US" dirty="0" err="1"/>
              <a:t>çocuğu</a:t>
            </a:r>
            <a:r>
              <a:rPr lang="en-US" dirty="0"/>
              <a:t> </a:t>
            </a:r>
            <a:r>
              <a:rPr lang="en-US" dirty="0" err="1"/>
              <a:t>olamaz</a:t>
            </a:r>
            <a:r>
              <a:rPr lang="en-US" dirty="0"/>
              <a:t> (</a:t>
            </a:r>
            <a:r>
              <a:rPr lang="en-US" dirty="0" err="1"/>
              <a:t>extdends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Java (programlama dili) - Vikipedi">
            <a:extLst>
              <a:ext uri="{FF2B5EF4-FFF2-40B4-BE49-F238E27FC236}">
                <a16:creationId xmlns:a16="http://schemas.microsoft.com/office/drawing/2014/main" id="{70F84639-3030-F51F-A67E-02B0D2F6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776" y="3842157"/>
            <a:ext cx="1429721" cy="26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Değişkenlerde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birdaha</a:t>
            </a:r>
            <a:r>
              <a:rPr lang="en-US" dirty="0"/>
              <a:t>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değişmemesini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final </a:t>
            </a:r>
            <a:r>
              <a:rPr lang="en-US" dirty="0" err="1"/>
              <a:t>terimi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alırız</a:t>
            </a:r>
            <a:r>
              <a:rPr lang="en-US" dirty="0"/>
              <a:t>, </a:t>
            </a:r>
            <a:r>
              <a:rPr lang="en-US" dirty="0" err="1"/>
              <a:t>örneğin</a:t>
            </a:r>
            <a:r>
              <a:rPr lang="en-US" dirty="0"/>
              <a:t> :</a:t>
            </a:r>
          </a:p>
          <a:p>
            <a:pPr algn="just"/>
            <a:r>
              <a:rPr lang="en-US" dirty="0"/>
              <a:t>public static final double pi = 3.14159;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pi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belirlemiş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de 3.14159 </a:t>
            </a:r>
            <a:r>
              <a:rPr lang="en-US" dirty="0" err="1"/>
              <a:t>belirledik</a:t>
            </a:r>
            <a:r>
              <a:rPr lang="en-US" dirty="0"/>
              <a:t>, final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ne </a:t>
            </a:r>
            <a:r>
              <a:rPr lang="en-US" dirty="0" err="1"/>
              <a:t>kendimiz</a:t>
            </a:r>
            <a:r>
              <a:rPr lang="en-US" dirty="0"/>
              <a:t> </a:t>
            </a:r>
            <a:r>
              <a:rPr lang="en-US" dirty="0" err="1"/>
              <a:t>atayarak</a:t>
            </a:r>
            <a:r>
              <a:rPr lang="en-US" dirty="0"/>
              <a:t> ne de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method </a:t>
            </a:r>
            <a:r>
              <a:rPr lang="en-US" dirty="0" err="1"/>
              <a:t>yardımı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pi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değiştiremeyiz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Java Nedir, Ne İşe Yarar?">
            <a:extLst>
              <a:ext uri="{FF2B5EF4-FFF2-40B4-BE49-F238E27FC236}">
                <a16:creationId xmlns:a16="http://schemas.microsoft.com/office/drawing/2014/main" id="{995B13FC-C3B6-ECC6-27CA-0354A26F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03" y="3825725"/>
            <a:ext cx="4281182" cy="24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Değişkenlerde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defa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yapıp</a:t>
            </a:r>
            <a:r>
              <a:rPr lang="en-US" dirty="0"/>
              <a:t> </a:t>
            </a:r>
            <a:r>
              <a:rPr lang="en-US" dirty="0" err="1"/>
              <a:t>birdaha</a:t>
            </a:r>
            <a:r>
              <a:rPr lang="en-US" dirty="0"/>
              <a:t> da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değişmemesini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değişkenlerde</a:t>
            </a:r>
            <a:r>
              <a:rPr lang="en-US" dirty="0"/>
              <a:t> final </a:t>
            </a:r>
            <a:r>
              <a:rPr lang="en-US" dirty="0" err="1"/>
              <a:t>terimini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B250B-6036-FEC3-E58C-35F189B1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2699883"/>
            <a:ext cx="6968355" cy="18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Methodlar’da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422336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Yazdığımız</a:t>
            </a:r>
            <a:r>
              <a:rPr lang="en-US" dirty="0"/>
              <a:t> java </a:t>
            </a:r>
            <a:r>
              <a:rPr lang="en-US" dirty="0" err="1"/>
              <a:t>kodunda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gerekse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class </a:t>
            </a:r>
            <a:r>
              <a:rPr lang="en-US" dirty="0" err="1"/>
              <a:t>içinden</a:t>
            </a:r>
            <a:r>
              <a:rPr lang="en-US" dirty="0"/>
              <a:t> </a:t>
            </a:r>
            <a:r>
              <a:rPr lang="en-US" dirty="0" err="1"/>
              <a:t>eriştiğimiz</a:t>
            </a:r>
            <a:r>
              <a:rPr lang="en-US" dirty="0"/>
              <a:t> </a:t>
            </a:r>
            <a:r>
              <a:rPr lang="en-US" dirty="0" err="1"/>
              <a:t>method’ların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yazılması</a:t>
            </a:r>
            <a:r>
              <a:rPr lang="en-US" dirty="0"/>
              <a:t> (override </a:t>
            </a:r>
            <a:r>
              <a:rPr lang="en-US" dirty="0" err="1"/>
              <a:t>işlemi</a:t>
            </a:r>
            <a:r>
              <a:rPr lang="en-US" dirty="0"/>
              <a:t>) </a:t>
            </a:r>
            <a:r>
              <a:rPr lang="en-US" dirty="0" err="1"/>
              <a:t>normalinde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 Lakin final </a:t>
            </a:r>
            <a:r>
              <a:rPr lang="en-US" dirty="0" err="1"/>
              <a:t>terimi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manasına</a:t>
            </a:r>
            <a:r>
              <a:rPr lang="en-US" dirty="0"/>
              <a:t> </a:t>
            </a:r>
            <a:r>
              <a:rPr lang="en-US" dirty="0" err="1"/>
              <a:t>yakışır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method’un</a:t>
            </a:r>
            <a:r>
              <a:rPr lang="en-US" dirty="0"/>
              <a:t> son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noktayı</a:t>
            </a:r>
            <a:r>
              <a:rPr lang="en-US" dirty="0"/>
              <a:t> </a:t>
            </a:r>
            <a:r>
              <a:rPr lang="en-US" dirty="0" err="1"/>
              <a:t>koyarız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method’a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override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yapılamaz</a:t>
            </a:r>
            <a:r>
              <a:rPr lang="en-US" dirty="0"/>
              <a:t>, method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atanamaz</a:t>
            </a:r>
            <a:r>
              <a:rPr lang="en-US" dirty="0"/>
              <a:t>, </a:t>
            </a:r>
            <a:r>
              <a:rPr lang="en-US" dirty="0" err="1"/>
              <a:t>değiştirilemez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Örneğin</a:t>
            </a:r>
            <a:r>
              <a:rPr lang="en-US" dirty="0"/>
              <a:t> :</a:t>
            </a:r>
          </a:p>
          <a:p>
            <a:pPr algn="just"/>
            <a:r>
              <a:rPr lang="en-US" dirty="0"/>
              <a:t>public final void </a:t>
            </a:r>
            <a:r>
              <a:rPr lang="en-US" dirty="0" err="1"/>
              <a:t>kornaCal</a:t>
            </a:r>
            <a:r>
              <a:rPr lang="en-US" dirty="0"/>
              <a:t>()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Daatt</a:t>
            </a:r>
            <a:r>
              <a:rPr lang="en-US" dirty="0"/>
              <a:t> </a:t>
            </a:r>
            <a:r>
              <a:rPr lang="en-US" dirty="0" err="1"/>
              <a:t>daatt</a:t>
            </a:r>
            <a:r>
              <a:rPr lang="en-US" dirty="0"/>
              <a:t>!");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Methodlar’da</a:t>
            </a:r>
            <a:r>
              <a:rPr lang="en-US" dirty="0"/>
              <a:t> Final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42233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kornaCal</a:t>
            </a:r>
            <a:r>
              <a:rPr lang="en-US" dirty="0"/>
              <a:t> </a:t>
            </a:r>
            <a:r>
              <a:rPr lang="en-US" dirty="0" err="1"/>
              <a:t>methoduna</a:t>
            </a:r>
            <a:r>
              <a:rPr lang="en-US" dirty="0"/>
              <a:t> </a:t>
            </a:r>
            <a:r>
              <a:rPr lang="en-US" dirty="0" err="1"/>
              <a:t>birdaha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çalışırsak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atamayı</a:t>
            </a:r>
            <a:r>
              <a:rPr lang="en-US" dirty="0"/>
              <a:t> </a:t>
            </a:r>
            <a:r>
              <a:rPr lang="en-US" dirty="0" err="1"/>
              <a:t>gerçekleştiremeyiz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A40EF-4560-B01C-4AC9-6301FB6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89" y="2402740"/>
            <a:ext cx="7470080" cy="16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9729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615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Duman</vt:lpstr>
      <vt:lpstr>Java’da Final Kavramı</vt:lpstr>
      <vt:lpstr>İçindekiler</vt:lpstr>
      <vt:lpstr>Final kavramı nedir? </vt:lpstr>
      <vt:lpstr>Final Kullanma Alanları</vt:lpstr>
      <vt:lpstr>Final Kullanma Alanları</vt:lpstr>
      <vt:lpstr>Değişkenlerde Final Kullanımı</vt:lpstr>
      <vt:lpstr>Değişkenlerde Final Kullanımı</vt:lpstr>
      <vt:lpstr>Methodlar’da Final Kullanımı</vt:lpstr>
      <vt:lpstr>Methodlar’da Final Kullanımı</vt:lpstr>
      <vt:lpstr>Class’larda Final Kullanımı</vt:lpstr>
      <vt:lpstr>Class’larda Final Kullanımı</vt:lpstr>
      <vt:lpstr>Uygulama Örneği</vt:lpstr>
      <vt:lpstr>Uygulama Örneği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Melih Tunahan Bağ</cp:lastModifiedBy>
  <cp:revision>37</cp:revision>
  <dcterms:created xsi:type="dcterms:W3CDTF">2020-04-15T07:57:29Z</dcterms:created>
  <dcterms:modified xsi:type="dcterms:W3CDTF">2022-06-19T10:50:20Z</dcterms:modified>
</cp:coreProperties>
</file>