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74" r:id="rId6"/>
    <p:sldId id="273" r:id="rId7"/>
    <p:sldId id="275" r:id="rId8"/>
    <p:sldId id="262" r:id="rId9"/>
    <p:sldId id="277" r:id="rId10"/>
    <p:sldId id="278" r:id="rId11"/>
    <p:sldId id="264" r:id="rId12"/>
    <p:sldId id="263" r:id="rId13"/>
    <p:sldId id="265" r:id="rId14"/>
    <p:sldId id="266" r:id="rId15"/>
    <p:sldId id="276" r:id="rId16"/>
    <p:sldId id="279" r:id="rId17"/>
    <p:sldId id="270" r:id="rId18"/>
    <p:sldId id="25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iso.org/iso/home/standards/iso8601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tr-TR" b="1" dirty="0"/>
              <a:t>Java'da </a:t>
            </a:r>
            <a:r>
              <a:rPr lang="tr-TR" b="1" dirty="0" smtClean="0"/>
              <a:t>Tarih Saat </a:t>
            </a:r>
            <a:r>
              <a:rPr lang="tr-TR" b="1" dirty="0"/>
              <a:t>İşlemleri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smtClean="0">
                <a:solidFill>
                  <a:schemeClr val="tx1"/>
                </a:solidFill>
              </a:rPr>
              <a:t>Serkan KESKİN 2130121014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15/05/2022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tr-TR" sz="1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youtube.com/bmdersleri</a:t>
            </a:r>
            <a:r>
              <a:rPr lang="tr-T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m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Java’da Tarih ve Saat Örneği </a:t>
            </a:r>
            <a:r>
              <a:rPr lang="tr-TR" dirty="0" smtClean="0"/>
              <a:t>-</a:t>
            </a:r>
            <a:r>
              <a:rPr lang="tr-TR" dirty="0"/>
              <a:t>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442" y="3906982"/>
            <a:ext cx="10086552" cy="210312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Yukarıdaki örnekte, </a:t>
            </a:r>
            <a:r>
              <a:rPr lang="tr-TR" dirty="0" err="1" smtClean="0"/>
              <a:t>java.time.ZonedDateTime</a:t>
            </a:r>
            <a:r>
              <a:rPr lang="tr-TR" dirty="0" smtClean="0"/>
              <a:t> yönteminin </a:t>
            </a:r>
            <a:r>
              <a:rPr lang="tr-TR" dirty="0"/>
              <a:t>kullanımını gösterir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Date</a:t>
            </a:r>
            <a:r>
              <a:rPr lang="tr-TR" dirty="0" smtClean="0"/>
              <a:t> yerel tarih saat</a:t>
            </a:r>
          </a:p>
          <a:p>
            <a:pPr algn="just"/>
            <a:r>
              <a:rPr lang="tr-TR" dirty="0" err="1" smtClean="0"/>
              <a:t>Zone</a:t>
            </a:r>
            <a:r>
              <a:rPr lang="tr-TR" dirty="0" smtClean="0"/>
              <a:t> saat dilimi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96" y="1375409"/>
            <a:ext cx="5655258" cy="23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Uygulama Örneği 1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1279360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Date</a:t>
            </a:r>
            <a:r>
              <a:rPr lang="tr-TR" dirty="0"/>
              <a:t> sınıfını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() yapıcısıyla oluşturduğumuzda o anın tarihine ve saatine </a:t>
            </a:r>
            <a:r>
              <a:rPr lang="tr-TR" dirty="0" smtClean="0"/>
              <a:t>sahip </a:t>
            </a:r>
            <a:r>
              <a:rPr lang="tr-TR" dirty="0"/>
              <a:t>bir zaman değişkenine sahip oluruz.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89" y="2201487"/>
            <a:ext cx="5960225" cy="21064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89" y="4832332"/>
            <a:ext cx="3358388" cy="6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</a:t>
            </a:r>
            <a:r>
              <a:rPr lang="tr-TR" dirty="0" smtClean="0"/>
              <a:t>Örneği 2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1"/>
            <a:ext cx="9621243" cy="161187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Geçerli Saati Görüntülemek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78" y="5039850"/>
            <a:ext cx="3635643" cy="6460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78" y="2446511"/>
            <a:ext cx="5584247" cy="221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</a:t>
            </a:r>
            <a:r>
              <a:rPr lang="tr-TR" dirty="0" smtClean="0"/>
              <a:t>Örneği 3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Geçerli tarih ve Saati Görüntülemek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4324030"/>
            <a:ext cx="3647261" cy="62054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30" y="1876052"/>
            <a:ext cx="5190572" cy="19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</a:t>
            </a:r>
            <a:r>
              <a:rPr lang="tr-TR" dirty="0" smtClean="0"/>
              <a:t>Örneği 4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Tarih ve Saati Biçimlendirme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27" y="4748732"/>
            <a:ext cx="4792625" cy="83742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327" y="1716292"/>
            <a:ext cx="6067831" cy="25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</a:t>
            </a:r>
            <a:r>
              <a:rPr lang="tr-TR" dirty="0" smtClean="0"/>
              <a:t>Örneği 5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İki tarih arası farkı hesaplama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28" y="1783678"/>
            <a:ext cx="4007501" cy="438501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28" y="6211319"/>
            <a:ext cx="53458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</a:t>
            </a:r>
            <a:r>
              <a:rPr lang="tr-TR" dirty="0" smtClean="0"/>
              <a:t>Örneği </a:t>
            </a:r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İki </a:t>
            </a:r>
            <a:r>
              <a:rPr lang="tr-TR" dirty="0" smtClean="0"/>
              <a:t>tarih ve saat </a:t>
            </a:r>
            <a:r>
              <a:rPr lang="tr-TR" dirty="0" smtClean="0"/>
              <a:t>arası farkı hesaplama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63" y="1905000"/>
            <a:ext cx="4929936" cy="395547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155" y="1905000"/>
            <a:ext cx="4755771" cy="395547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161" y="5961250"/>
            <a:ext cx="4638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Zaman basit bir konu gibi görünüyor; ucuz bir saat bile oldukça doğru bir tarih ve saat sağlayabilir. Ancak, daha yakından incelerseniz, ince karmaşıklıkları ve zaman anlayışınızı etkileyen birçok faktörü fark </a:t>
            </a:r>
            <a:r>
              <a:rPr lang="tr-TR" dirty="0" smtClean="0"/>
              <a:t>edersiniz.</a:t>
            </a:r>
          </a:p>
          <a:p>
            <a:pPr algn="just"/>
            <a:r>
              <a:rPr lang="tr-TR" dirty="0"/>
              <a:t>Birden fazla sınıf benzer işlemleri yapabildiği </a:t>
            </a:r>
            <a:r>
              <a:rPr lang="tr-TR" dirty="0" smtClean="0"/>
              <a:t>için, </a:t>
            </a:r>
            <a:r>
              <a:rPr lang="tr-TR" dirty="0"/>
              <a:t>Size hangi sınıfı kullanmak kolay geliyorsa onu kullanmanızı tavsiye ederim</a:t>
            </a:r>
            <a:r>
              <a:rPr lang="tr-TR" dirty="0" smtClean="0"/>
              <a:t>.</a:t>
            </a:r>
          </a:p>
          <a:p>
            <a:pPr algn="just"/>
            <a:r>
              <a:rPr lang="tr-TR" dirty="0"/>
              <a:t>Unutmayın ki, yazılım/sistem tasarımında bazı temel noktaların gözden kaçması büyük geçiş maliyetleri yaratabilir. Bu temel noktalardan birinin de “zaman kavramıyla çalışmak” olduğunu söyleyebiliriz.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Turkcell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</a:t>
            </a:r>
            <a:r>
              <a:rPr lang="en-US" dirty="0"/>
              <a:t>https://gelecegiyazanlar.turkcell.com.tr/konu/egitim/android-101/javada-tarih-işlemleri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smtClean="0">
                <a:solidFill>
                  <a:schemeClr val="tx1"/>
                </a:solidFill>
              </a:rPr>
              <a:t>www.mrcaracal.com</a:t>
            </a:r>
          </a:p>
          <a:p>
            <a:r>
              <a:rPr lang="tr-TR" dirty="0" smtClean="0"/>
              <a:t>www.kodlamamerkezi.com</a:t>
            </a:r>
          </a:p>
          <a:p>
            <a:r>
              <a:rPr lang="tr-TR" dirty="0"/>
              <a:t>https://</a:t>
            </a:r>
            <a:r>
              <a:rPr lang="tr-TR" dirty="0" smtClean="0"/>
              <a:t>docs.oracle.com/javase/tutorial/datetime/overview/index.html</a:t>
            </a:r>
          </a:p>
          <a:p>
            <a:r>
              <a:rPr lang="tr-TR" dirty="0"/>
              <a:t>https://www.w3schools.com/</a:t>
            </a:r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3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tr-TR" sz="1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youtube.com/bmdersleri</a:t>
            </a:r>
            <a:r>
              <a:rPr lang="tr-T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m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276109" y="4529540"/>
            <a:ext cx="5644645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Serkan KESKİN 2130121014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dirty="0" smtClean="0">
                <a:solidFill>
                  <a:schemeClr val="tx1"/>
                </a:solidFill>
              </a:rPr>
              <a:t>serkankeskin71@gmail.com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25/05/2022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</a:t>
            </a:r>
            <a:r>
              <a:rPr lang="tr-TR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youtube.com/bmdersleri</a:t>
            </a:r>
            <a:r>
              <a:rPr lang="tr-T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m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Java’da Tarih Saat Kavramı</a:t>
            </a:r>
            <a:endParaRPr lang="tr-TR" dirty="0"/>
          </a:p>
          <a:p>
            <a:r>
              <a:rPr lang="tr-TR" dirty="0" smtClean="0"/>
              <a:t>Java’da Tarih Saat İşlemleri</a:t>
            </a:r>
            <a:endParaRPr lang="tr-TR" dirty="0"/>
          </a:p>
          <a:p>
            <a:r>
              <a:rPr lang="tr-TR" dirty="0"/>
              <a:t>Java’da Tarih Saat </a:t>
            </a:r>
            <a:r>
              <a:rPr lang="tr-TR" dirty="0" smtClean="0"/>
              <a:t>Sınıfları</a:t>
            </a:r>
            <a:endParaRPr lang="tr-TR" dirty="0"/>
          </a:p>
          <a:p>
            <a:r>
              <a:rPr lang="tr-TR" dirty="0"/>
              <a:t>Java’da Tarih Saat </a:t>
            </a:r>
            <a:r>
              <a:rPr lang="tr-TR" dirty="0" smtClean="0"/>
              <a:t>Metotları</a:t>
            </a:r>
            <a:endParaRPr lang="tr-TR" dirty="0"/>
          </a:p>
          <a:p>
            <a:r>
              <a:rPr lang="tr-TR" dirty="0"/>
              <a:t>Java’da Tarih Saat </a:t>
            </a:r>
            <a:r>
              <a:rPr lang="tr-TR" dirty="0" smtClean="0"/>
              <a:t>Formatı</a:t>
            </a:r>
            <a:endParaRPr lang="tr-TR" dirty="0"/>
          </a:p>
          <a:p>
            <a:r>
              <a:rPr lang="tr-TR" dirty="0" smtClean="0"/>
              <a:t>Örnekler</a:t>
            </a:r>
          </a:p>
          <a:p>
            <a:r>
              <a:rPr lang="tr-TR" dirty="0" smtClean="0"/>
              <a:t>Uygulamalar</a:t>
            </a:r>
          </a:p>
          <a:p>
            <a:r>
              <a:rPr lang="tr-TR" dirty="0" smtClean="0"/>
              <a:t>Sonuç</a:t>
            </a:r>
            <a:endParaRPr lang="tr-TR" dirty="0"/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tr-TR" sz="1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youtube.com/bmdersleri</a:t>
            </a:r>
            <a:r>
              <a:rPr lang="tr-T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m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Java'da Tarih </a:t>
            </a:r>
            <a:r>
              <a:rPr lang="tr-TR" b="1" dirty="0" smtClean="0"/>
              <a:t>Saat Kavramı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1669484"/>
            <a:ext cx="662945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Zaman basit bir konu olarak görülebilir.</a:t>
            </a:r>
          </a:p>
          <a:p>
            <a:pPr algn="just"/>
            <a:r>
              <a:rPr lang="tr-TR" dirty="0" smtClean="0"/>
              <a:t>Daha </a:t>
            </a:r>
            <a:r>
              <a:rPr lang="tr-TR" dirty="0"/>
              <a:t>yakından </a:t>
            </a:r>
            <a:r>
              <a:rPr lang="tr-TR" dirty="0" smtClean="0"/>
              <a:t>incelersek, </a:t>
            </a:r>
            <a:r>
              <a:rPr lang="tr-TR" dirty="0"/>
              <a:t>ince karmaşıklıkları ve zaman anlayışınızı etkileyen birçok faktörü fark </a:t>
            </a:r>
            <a:r>
              <a:rPr lang="tr-TR" dirty="0" smtClean="0"/>
              <a:t>ederiz.</a:t>
            </a:r>
          </a:p>
          <a:p>
            <a:pPr algn="just"/>
            <a:r>
              <a:rPr lang="tr-TR" dirty="0" err="1"/>
              <a:t>Date</a:t>
            </a:r>
            <a:r>
              <a:rPr lang="tr-TR" dirty="0"/>
              <a:t>-Time API , varsayılan takvim olarak </a:t>
            </a:r>
            <a:r>
              <a:rPr lang="tr-TR" dirty="0">
                <a:hlinkClick r:id="rId2"/>
              </a:rPr>
              <a:t>ISO-8601'de</a:t>
            </a:r>
            <a:r>
              <a:rPr lang="tr-TR" dirty="0"/>
              <a:t> tanımlanan takvim sistemini </a:t>
            </a:r>
            <a:r>
              <a:rPr lang="tr-TR" dirty="0" smtClean="0"/>
              <a:t>kullanır.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463" y="787781"/>
            <a:ext cx="2711634" cy="284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Java'da Tarih </a:t>
            </a:r>
            <a:r>
              <a:rPr lang="tr-TR" b="1" dirty="0" smtClean="0"/>
              <a:t>İşlemleri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69484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Java’da tarih ile ilgili işlem yapmak için </a:t>
            </a:r>
            <a:r>
              <a:rPr lang="tr-TR" dirty="0" smtClean="0"/>
              <a:t>birden fazla sınıfından </a:t>
            </a:r>
            <a:r>
              <a:rPr lang="tr-TR" dirty="0"/>
              <a:t>faydalanırız</a:t>
            </a:r>
            <a:r>
              <a:rPr lang="tr-TR" dirty="0" smtClean="0"/>
              <a:t>.</a:t>
            </a:r>
          </a:p>
          <a:p>
            <a:pPr algn="just"/>
            <a:r>
              <a:rPr lang="tr-TR" i="1" dirty="0" err="1" smtClean="0"/>
              <a:t>Date</a:t>
            </a:r>
            <a:r>
              <a:rPr lang="tr-TR" i="1" dirty="0"/>
              <a:t>, </a:t>
            </a:r>
            <a:r>
              <a:rPr lang="tr-TR" i="1" dirty="0" err="1"/>
              <a:t>Calender</a:t>
            </a:r>
            <a:r>
              <a:rPr lang="tr-TR" dirty="0"/>
              <a:t> </a:t>
            </a:r>
            <a:r>
              <a:rPr lang="tr-TR" dirty="0" smtClean="0"/>
              <a:t> ve </a:t>
            </a:r>
            <a:r>
              <a:rPr lang="tr-TR" i="1" dirty="0" err="1"/>
              <a:t>GregorianCalender</a:t>
            </a:r>
            <a:r>
              <a:rPr lang="tr-TR" dirty="0"/>
              <a:t> </a:t>
            </a:r>
            <a:endParaRPr lang="tr-TR" dirty="0" smtClean="0"/>
          </a:p>
          <a:p>
            <a:pPr algn="just"/>
            <a:r>
              <a:rPr lang="tr-TR" dirty="0"/>
              <a:t>Birden fazla sınıf benzer işlemleri </a:t>
            </a:r>
            <a:r>
              <a:rPr lang="tr-TR" dirty="0" smtClean="0"/>
              <a:t>yapabilmektedir.</a:t>
            </a:r>
          </a:p>
          <a:p>
            <a:pPr algn="just"/>
            <a:r>
              <a:rPr lang="tr-TR" dirty="0">
                <a:solidFill>
                  <a:srgbClr val="444444"/>
                </a:solidFill>
              </a:rPr>
              <a:t>Bu paketler zamanla daha yeni </a:t>
            </a:r>
            <a:r>
              <a:rPr lang="tr-TR" dirty="0" smtClean="0">
                <a:solidFill>
                  <a:srgbClr val="444444"/>
                </a:solidFill>
              </a:rPr>
              <a:t>olan </a:t>
            </a:r>
            <a:r>
              <a:rPr lang="tr-TR" i="1" dirty="0" smtClean="0">
                <a:solidFill>
                  <a:srgbClr val="444444"/>
                </a:solidFill>
              </a:rPr>
              <a:t>Time</a:t>
            </a:r>
            <a:r>
              <a:rPr lang="tr-TR" dirty="0" smtClean="0">
                <a:solidFill>
                  <a:srgbClr val="444444"/>
                </a:solidFill>
              </a:rPr>
              <a:t> paketine </a:t>
            </a:r>
            <a:r>
              <a:rPr lang="tr-TR" dirty="0">
                <a:solidFill>
                  <a:srgbClr val="444444"/>
                </a:solidFill>
              </a:rPr>
              <a:t>yerini devretmiştir.</a:t>
            </a:r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Java'da Tarih </a:t>
            </a:r>
            <a:r>
              <a:rPr lang="tr-TR" b="1" dirty="0" smtClean="0"/>
              <a:t>Saat Sınıfları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2817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err="1" smtClean="0"/>
              <a:t>LocalDate</a:t>
            </a:r>
            <a:endParaRPr lang="tr-TR" dirty="0" smtClean="0"/>
          </a:p>
          <a:p>
            <a:pPr algn="just"/>
            <a:r>
              <a:rPr lang="tr-TR" dirty="0" err="1" smtClean="0"/>
              <a:t>LocalTime</a:t>
            </a:r>
            <a:endParaRPr lang="tr-TR" dirty="0" smtClean="0"/>
          </a:p>
          <a:p>
            <a:pPr algn="just"/>
            <a:r>
              <a:rPr lang="tr-TR" dirty="0" err="1" smtClean="0"/>
              <a:t>LocalDateTime</a:t>
            </a:r>
            <a:endParaRPr lang="tr-TR" dirty="0" smtClean="0"/>
          </a:p>
          <a:p>
            <a:pPr algn="just"/>
            <a:r>
              <a:rPr lang="tr-TR" dirty="0" err="1" smtClean="0"/>
              <a:t>LocalTimeFormatter</a:t>
            </a:r>
            <a:endParaRPr lang="tr-TR" dirty="0" smtClean="0"/>
          </a:p>
          <a:p>
            <a:pPr algn="just"/>
            <a:r>
              <a:rPr lang="tr-TR" dirty="0" err="1" smtClean="0"/>
              <a:t>Clock</a:t>
            </a:r>
            <a:endParaRPr lang="tr-TR" dirty="0" smtClean="0"/>
          </a:p>
          <a:p>
            <a:pPr algn="just"/>
            <a:r>
              <a:rPr lang="tr-TR" dirty="0" err="1" smtClean="0"/>
              <a:t>ZoneId</a:t>
            </a:r>
            <a:endParaRPr lang="tr-TR" dirty="0" smtClean="0"/>
          </a:p>
          <a:p>
            <a:pPr algn="just"/>
            <a:r>
              <a:rPr lang="tr-TR" dirty="0" err="1"/>
              <a:t>Period</a:t>
            </a:r>
            <a:r>
              <a:rPr lang="tr-TR" dirty="0"/>
              <a:t> ve </a:t>
            </a:r>
            <a:r>
              <a:rPr lang="tr-TR" dirty="0" err="1" smtClean="0"/>
              <a:t>Duration</a:t>
            </a:r>
            <a:endParaRPr lang="tr-TR" dirty="0" smtClean="0"/>
          </a:p>
          <a:p>
            <a:pPr algn="just"/>
            <a:r>
              <a:rPr lang="en-US" dirty="0" err="1"/>
              <a:t>ZonedDateTime</a:t>
            </a:r>
            <a:endParaRPr lang="tr-TR" dirty="0"/>
          </a:p>
          <a:p>
            <a:pPr algn="just"/>
            <a:r>
              <a:rPr lang="en-US" dirty="0" err="1"/>
              <a:t>YearMonth</a:t>
            </a:r>
            <a:endParaRPr lang="tr-TR" dirty="0"/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35" y="1152908"/>
            <a:ext cx="3266800" cy="34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Java'da Tarih </a:t>
            </a:r>
            <a:r>
              <a:rPr lang="tr-TR" b="1" dirty="0" smtClean="0"/>
              <a:t>Saat Sınıfları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69484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Java’da tarih, zaman ve saatleri alabileceğimiz sınıflar.</a:t>
            </a:r>
          </a:p>
          <a:p>
            <a:pPr algn="just"/>
            <a:r>
              <a:rPr lang="tr-TR" dirty="0" err="1" smtClean="0"/>
              <a:t>java.util.Date</a:t>
            </a:r>
            <a:endParaRPr lang="tr-TR" dirty="0" smtClean="0"/>
          </a:p>
          <a:p>
            <a:pPr algn="just"/>
            <a:r>
              <a:rPr lang="tr-TR" dirty="0" err="1" smtClean="0"/>
              <a:t>java.util.Calender</a:t>
            </a:r>
            <a:endParaRPr lang="tr-TR" dirty="0" smtClean="0"/>
          </a:p>
          <a:p>
            <a:pPr algn="just"/>
            <a:r>
              <a:rPr lang="tr-TR" dirty="0" err="1" smtClean="0"/>
              <a:t>java.text.SimpleDateFormat</a:t>
            </a:r>
            <a:endParaRPr lang="tr-TR" dirty="0" smtClean="0"/>
          </a:p>
          <a:p>
            <a:pPr algn="just"/>
            <a:r>
              <a:rPr lang="tr-TR" dirty="0" err="1" smtClean="0"/>
              <a:t>java.time.Clock</a:t>
            </a:r>
            <a:endParaRPr lang="tr-TR" dirty="0" smtClean="0"/>
          </a:p>
          <a:p>
            <a:pPr algn="just"/>
            <a:r>
              <a:rPr lang="tr-TR" dirty="0" err="1" smtClean="0"/>
              <a:t>java.time.LocalDate</a:t>
            </a:r>
            <a:endParaRPr lang="tr-TR" dirty="0" smtClean="0"/>
          </a:p>
          <a:p>
            <a:pPr algn="just"/>
            <a:r>
              <a:rPr lang="tr-TR" dirty="0" err="1" smtClean="0"/>
              <a:t>java.time.LocalTime</a:t>
            </a:r>
            <a:endParaRPr lang="tr-TR" dirty="0" smtClean="0"/>
          </a:p>
          <a:p>
            <a:pPr algn="just"/>
            <a:r>
              <a:rPr lang="tr-TR" dirty="0" err="1" smtClean="0"/>
              <a:t>java.time.TimeDate</a:t>
            </a:r>
            <a:endParaRPr lang="tr-TR" dirty="0" smtClean="0"/>
          </a:p>
          <a:p>
            <a:pPr algn="just"/>
            <a:r>
              <a:rPr lang="tr-TR" dirty="0" err="1" smtClean="0"/>
              <a:t>java.time.format.DateTimeFormatter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Java'da Tarih </a:t>
            </a:r>
            <a:r>
              <a:rPr lang="tr-TR" b="1" dirty="0" smtClean="0"/>
              <a:t>Saat Metotları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2817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err="1" smtClean="0"/>
              <a:t>getTime</a:t>
            </a:r>
            <a:endParaRPr lang="tr-TR" dirty="0" smtClean="0"/>
          </a:p>
          <a:p>
            <a:pPr algn="just"/>
            <a:r>
              <a:rPr lang="tr-TR" dirty="0" err="1" smtClean="0"/>
              <a:t>getTimeZone</a:t>
            </a:r>
            <a:endParaRPr lang="tr-TR" dirty="0"/>
          </a:p>
          <a:p>
            <a:pPr algn="just"/>
            <a:r>
              <a:rPr lang="tr-TR" dirty="0" err="1" smtClean="0"/>
              <a:t>getFirstDayOfWeek</a:t>
            </a:r>
            <a:endParaRPr lang="tr-TR" dirty="0" smtClean="0"/>
          </a:p>
          <a:p>
            <a:pPr algn="just"/>
            <a:r>
              <a:rPr lang="tr-TR" dirty="0" err="1" smtClean="0"/>
              <a:t>getYear</a:t>
            </a:r>
            <a:r>
              <a:rPr lang="tr-TR" dirty="0" smtClean="0"/>
              <a:t>, </a:t>
            </a:r>
            <a:r>
              <a:rPr lang="tr-TR" dirty="0" err="1" smtClean="0"/>
              <a:t>getMonth</a:t>
            </a:r>
            <a:r>
              <a:rPr lang="tr-TR" dirty="0" smtClean="0"/>
              <a:t>, </a:t>
            </a:r>
            <a:r>
              <a:rPr lang="tr-TR" dirty="0" err="1" smtClean="0"/>
              <a:t>getDay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getWeeksInWeekYear</a:t>
            </a:r>
            <a:endParaRPr lang="tr-TR" dirty="0"/>
          </a:p>
          <a:p>
            <a:pPr algn="just"/>
            <a:r>
              <a:rPr lang="tr-TR" dirty="0" err="1" smtClean="0"/>
              <a:t>getWeekYear</a:t>
            </a:r>
            <a:endParaRPr lang="tr-TR" dirty="0" smtClean="0"/>
          </a:p>
          <a:p>
            <a:pPr algn="just"/>
            <a:r>
              <a:rPr lang="tr-TR" dirty="0" err="1"/>
              <a:t>getInstance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04" y="1152907"/>
            <a:ext cx="4527248" cy="22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Java’da Tarih ve Saat Formatı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4521373" cy="3257789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SimpleDateFormatter</a:t>
            </a:r>
            <a:r>
              <a:rPr lang="tr-TR" dirty="0"/>
              <a:t> </a:t>
            </a:r>
            <a:r>
              <a:rPr lang="tr-TR" dirty="0" err="1"/>
              <a:t>DateTimeFormatter</a:t>
            </a:r>
            <a:r>
              <a:rPr lang="tr-TR" dirty="0"/>
              <a:t> </a:t>
            </a:r>
            <a:endParaRPr lang="tr-TR" dirty="0" smtClean="0"/>
          </a:p>
          <a:p>
            <a:pPr algn="just"/>
            <a:r>
              <a:rPr lang="tr-TR" dirty="0" err="1" smtClean="0"/>
              <a:t>DateFormatter</a:t>
            </a:r>
            <a:r>
              <a:rPr lang="tr-TR" dirty="0" smtClean="0"/>
              <a:t> </a:t>
            </a:r>
            <a:r>
              <a:rPr lang="tr-TR" dirty="0"/>
              <a:t>ile kullanabileceğiniz tanımlar </a:t>
            </a:r>
            <a:r>
              <a:rPr lang="tr-TR" dirty="0" smtClean="0"/>
              <a:t>yanda gösterilmiştir</a:t>
            </a:r>
            <a:r>
              <a:rPr lang="tr-TR" dirty="0"/>
              <a:t>.</a:t>
            </a:r>
          </a:p>
          <a:p>
            <a:pPr algn="just"/>
            <a:r>
              <a:rPr lang="tr-TR" dirty="0" smtClean="0"/>
              <a:t>Küçük </a:t>
            </a:r>
            <a:r>
              <a:rPr lang="tr-TR" dirty="0"/>
              <a:t>harf ve büyük </a:t>
            </a:r>
            <a:r>
              <a:rPr lang="tr-TR" dirty="0" smtClean="0"/>
              <a:t>harflere </a:t>
            </a:r>
            <a:r>
              <a:rPr lang="tr-TR" dirty="0"/>
              <a:t>dikkat edilmeli.</a:t>
            </a:r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algn="just"/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33" y="1405651"/>
            <a:ext cx="5347000" cy="31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Java’da Tarih ve Saat Örneği -</a:t>
            </a:r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504" y="3740727"/>
            <a:ext cx="10086552" cy="2103120"/>
          </a:xfrm>
        </p:spPr>
        <p:txBody>
          <a:bodyPr>
            <a:normAutofit/>
          </a:bodyPr>
          <a:lstStyle/>
          <a:p>
            <a:pPr algn="just"/>
            <a:r>
              <a:rPr lang="tr-TR" dirty="0" err="1" smtClean="0"/>
              <a:t>Java.util.Calendar</a:t>
            </a:r>
            <a:r>
              <a:rPr lang="tr-TR" dirty="0" smtClean="0"/>
              <a:t> paketini </a:t>
            </a:r>
            <a:r>
              <a:rPr lang="tr-TR" dirty="0" err="1" smtClean="0"/>
              <a:t>import</a:t>
            </a:r>
            <a:r>
              <a:rPr lang="tr-TR" dirty="0" smtClean="0"/>
              <a:t> ettikten sonra tarih adında bir obje oluşturuyoruz.</a:t>
            </a:r>
          </a:p>
          <a:p>
            <a:pPr algn="just"/>
            <a:r>
              <a:rPr lang="tr-TR" dirty="0" err="1" smtClean="0"/>
              <a:t>getIsntanse</a:t>
            </a:r>
            <a:r>
              <a:rPr lang="tr-TR" dirty="0" smtClean="0"/>
              <a:t> metodu ile de takvim objesine o anki tarih saat bilgisini aktaracak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741" y="1447800"/>
            <a:ext cx="5361804" cy="21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649</TotalTime>
  <Words>367</Words>
  <Application>Microsoft Office PowerPoint</Application>
  <PresentationFormat>Geniş ekran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Duman</vt:lpstr>
      <vt:lpstr>Java'da Tarih Saat İşlemleri</vt:lpstr>
      <vt:lpstr>İçindekiler</vt:lpstr>
      <vt:lpstr>Java'da Tarih Saat Kavramı</vt:lpstr>
      <vt:lpstr>Java'da Tarih İşlemleri</vt:lpstr>
      <vt:lpstr>Java'da Tarih Saat Sınıfları</vt:lpstr>
      <vt:lpstr>Java'da Tarih Saat Sınıfları</vt:lpstr>
      <vt:lpstr>Java'da Tarih Saat Metotları</vt:lpstr>
      <vt:lpstr>Java’da Tarih ve Saat Formatı</vt:lpstr>
      <vt:lpstr>Java’da Tarih ve Saat Örneği -1</vt:lpstr>
      <vt:lpstr>Java’da Tarih ve Saat Örneği -2</vt:lpstr>
      <vt:lpstr>Uygulama Örneği 1</vt:lpstr>
      <vt:lpstr>Uygulama Örneği 2</vt:lpstr>
      <vt:lpstr>Uygulama Örneği 3</vt:lpstr>
      <vt:lpstr>Uygulama Örneği 4</vt:lpstr>
      <vt:lpstr>Uygulama Örneği 5</vt:lpstr>
      <vt:lpstr>Uygulama Örneği 6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serkan</cp:lastModifiedBy>
  <cp:revision>73</cp:revision>
  <dcterms:created xsi:type="dcterms:W3CDTF">2020-04-15T07:57:29Z</dcterms:created>
  <dcterms:modified xsi:type="dcterms:W3CDTF">2022-05-25T13:55:17Z</dcterms:modified>
</cp:coreProperties>
</file>