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8" r:id="rId2"/>
    <p:sldId id="334" r:id="rId3"/>
    <p:sldId id="261" r:id="rId4"/>
    <p:sldId id="304" r:id="rId5"/>
    <p:sldId id="302" r:id="rId6"/>
    <p:sldId id="303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8" r:id="rId30"/>
    <p:sldId id="327" r:id="rId31"/>
    <p:sldId id="335" r:id="rId32"/>
    <p:sldId id="329" r:id="rId33"/>
    <p:sldId id="331" r:id="rId34"/>
    <p:sldId id="332" r:id="rId35"/>
    <p:sldId id="260" r:id="rId36"/>
    <p:sldId id="333" r:id="rId37"/>
    <p:sldId id="301" r:id="rId38"/>
  </p:sldIdLst>
  <p:sldSz cx="12192000" cy="6858000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entury Gothic" panose="020B050202020202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75212B-AAA3-4E75-A305-D14C869768B7}" v="97" dt="2022-05-31T13:13:39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han AKYIL" userId="88c3ff584ca93012" providerId="LiveId" clId="{6C75212B-AAA3-4E75-A305-D14C869768B7}"/>
    <pc:docChg chg="undo custSel addSld delSld modSld sldOrd">
      <pc:chgData name="Cihan AKYIL" userId="88c3ff584ca93012" providerId="LiveId" clId="{6C75212B-AAA3-4E75-A305-D14C869768B7}" dt="2022-06-01T14:02:05.792" v="13740" actId="1076"/>
      <pc:docMkLst>
        <pc:docMk/>
      </pc:docMkLst>
      <pc:sldChg chg="modSp mod">
        <pc:chgData name="Cihan AKYIL" userId="88c3ff584ca93012" providerId="LiveId" clId="{6C75212B-AAA3-4E75-A305-D14C869768B7}" dt="2022-05-31T13:14:28.914" v="13681" actId="20577"/>
        <pc:sldMkLst>
          <pc:docMk/>
          <pc:sldMk cId="0" sldId="258"/>
        </pc:sldMkLst>
        <pc:spChg chg="mod">
          <ac:chgData name="Cihan AKYIL" userId="88c3ff584ca93012" providerId="LiveId" clId="{6C75212B-AAA3-4E75-A305-D14C869768B7}" dt="2022-05-31T13:14:28.914" v="13681" actId="20577"/>
          <ac:spMkLst>
            <pc:docMk/>
            <pc:sldMk cId="0" sldId="258"/>
            <ac:spMk id="193" creationId="{00000000-0000-0000-0000-000000000000}"/>
          </ac:spMkLst>
        </pc:spChg>
      </pc:sldChg>
      <pc:sldChg chg="modSp del mod">
        <pc:chgData name="Cihan AKYIL" userId="88c3ff584ca93012" providerId="LiveId" clId="{6C75212B-AAA3-4E75-A305-D14C869768B7}" dt="2022-05-31T13:13:48.591" v="13677" actId="47"/>
        <pc:sldMkLst>
          <pc:docMk/>
          <pc:sldMk cId="0" sldId="259"/>
        </pc:sldMkLst>
        <pc:spChg chg="mod">
          <ac:chgData name="Cihan AKYIL" userId="88c3ff584ca93012" providerId="LiveId" clId="{6C75212B-AAA3-4E75-A305-D14C869768B7}" dt="2022-05-31T13:12:16.926" v="13629" actId="20577"/>
          <ac:spMkLst>
            <pc:docMk/>
            <pc:sldMk cId="0" sldId="259"/>
            <ac:spMk id="207" creationId="{00000000-0000-0000-0000-000000000000}"/>
          </ac:spMkLst>
        </pc:spChg>
      </pc:sldChg>
      <pc:sldChg chg="delSp modSp mod">
        <pc:chgData name="Cihan AKYIL" userId="88c3ff584ca93012" providerId="LiveId" clId="{6C75212B-AAA3-4E75-A305-D14C869768B7}" dt="2022-05-31T13:06:18.542" v="13337" actId="27636"/>
        <pc:sldMkLst>
          <pc:docMk/>
          <pc:sldMk cId="0" sldId="260"/>
        </pc:sldMkLst>
        <pc:spChg chg="mod">
          <ac:chgData name="Cihan AKYIL" userId="88c3ff584ca93012" providerId="LiveId" clId="{6C75212B-AAA3-4E75-A305-D14C869768B7}" dt="2022-05-31T13:04:30.906" v="13300" actId="20577"/>
          <ac:spMkLst>
            <pc:docMk/>
            <pc:sldMk cId="0" sldId="260"/>
            <ac:spMk id="212" creationId="{00000000-0000-0000-0000-000000000000}"/>
          </ac:spMkLst>
        </pc:spChg>
        <pc:spChg chg="mod">
          <ac:chgData name="Cihan AKYIL" userId="88c3ff584ca93012" providerId="LiveId" clId="{6C75212B-AAA3-4E75-A305-D14C869768B7}" dt="2022-05-31T13:06:18.542" v="13337" actId="27636"/>
          <ac:spMkLst>
            <pc:docMk/>
            <pc:sldMk cId="0" sldId="260"/>
            <ac:spMk id="215" creationId="{00000000-0000-0000-0000-000000000000}"/>
          </ac:spMkLst>
        </pc:spChg>
        <pc:picChg chg="mod">
          <ac:chgData name="Cihan AKYIL" userId="88c3ff584ca93012" providerId="LiveId" clId="{6C75212B-AAA3-4E75-A305-D14C869768B7}" dt="2022-05-31T13:05:32.921" v="13306" actId="1076"/>
          <ac:picMkLst>
            <pc:docMk/>
            <pc:sldMk cId="0" sldId="260"/>
            <ac:picMk id="102" creationId="{00000000-0000-0000-0000-000000000000}"/>
          </ac:picMkLst>
        </pc:picChg>
        <pc:picChg chg="del">
          <ac:chgData name="Cihan AKYIL" userId="88c3ff584ca93012" providerId="LiveId" clId="{6C75212B-AAA3-4E75-A305-D14C869768B7}" dt="2022-05-31T13:05:28.408" v="13304" actId="478"/>
          <ac:picMkLst>
            <pc:docMk/>
            <pc:sldMk cId="0" sldId="260"/>
            <ac:picMk id="216" creationId="{00000000-0000-0000-0000-000000000000}"/>
          </ac:picMkLst>
        </pc:picChg>
      </pc:sldChg>
      <pc:sldChg chg="delSp modSp mod ord">
        <pc:chgData name="Cihan AKYIL" userId="88c3ff584ca93012" providerId="LiveId" clId="{6C75212B-AAA3-4E75-A305-D14C869768B7}" dt="2022-05-31T13:08:18.192" v="13383" actId="20577"/>
        <pc:sldMkLst>
          <pc:docMk/>
          <pc:sldMk cId="0" sldId="261"/>
        </pc:sldMkLst>
        <pc:spChg chg="mod">
          <ac:chgData name="Cihan AKYIL" userId="88c3ff584ca93012" providerId="LiveId" clId="{6C75212B-AAA3-4E75-A305-D14C869768B7}" dt="2022-05-31T13:08:18.192" v="13383" actId="20577"/>
          <ac:spMkLst>
            <pc:docMk/>
            <pc:sldMk cId="0" sldId="261"/>
            <ac:spMk id="221" creationId="{00000000-0000-0000-0000-000000000000}"/>
          </ac:spMkLst>
        </pc:spChg>
        <pc:spChg chg="mod">
          <ac:chgData name="Cihan AKYIL" userId="88c3ff584ca93012" providerId="LiveId" clId="{6C75212B-AAA3-4E75-A305-D14C869768B7}" dt="2022-05-29T21:55:20.915" v="3679" actId="12"/>
          <ac:spMkLst>
            <pc:docMk/>
            <pc:sldMk cId="0" sldId="261"/>
            <ac:spMk id="223" creationId="{00000000-0000-0000-0000-000000000000}"/>
          </ac:spMkLst>
        </pc:spChg>
        <pc:picChg chg="del">
          <ac:chgData name="Cihan AKYIL" userId="88c3ff584ca93012" providerId="LiveId" clId="{6C75212B-AAA3-4E75-A305-D14C869768B7}" dt="2022-05-27T22:12:36.115" v="138" actId="478"/>
          <ac:picMkLst>
            <pc:docMk/>
            <pc:sldMk cId="0" sldId="261"/>
            <ac:picMk id="224" creationId="{00000000-0000-0000-0000-000000000000}"/>
          </ac:picMkLst>
        </pc:picChg>
      </pc:sldChg>
      <pc:sldChg chg="del">
        <pc:chgData name="Cihan AKYIL" userId="88c3ff584ca93012" providerId="LiveId" clId="{6C75212B-AAA3-4E75-A305-D14C869768B7}" dt="2022-05-30T21:11:35.894" v="11781" actId="2696"/>
        <pc:sldMkLst>
          <pc:docMk/>
          <pc:sldMk cId="0" sldId="262"/>
        </pc:sldMkLst>
      </pc:sldChg>
      <pc:sldChg chg="del">
        <pc:chgData name="Cihan AKYIL" userId="88c3ff584ca93012" providerId="LiveId" clId="{6C75212B-AAA3-4E75-A305-D14C869768B7}" dt="2022-05-31T13:03:09.067" v="13183" actId="47"/>
        <pc:sldMkLst>
          <pc:docMk/>
          <pc:sldMk cId="0" sldId="300"/>
        </pc:sldMkLst>
      </pc:sldChg>
      <pc:sldChg chg="modSp mod">
        <pc:chgData name="Cihan AKYIL" userId="88c3ff584ca93012" providerId="LiveId" clId="{6C75212B-AAA3-4E75-A305-D14C869768B7}" dt="2022-05-31T13:07:35.074" v="13352" actId="20577"/>
        <pc:sldMkLst>
          <pc:docMk/>
          <pc:sldMk cId="0" sldId="301"/>
        </pc:sldMkLst>
        <pc:spChg chg="mod">
          <ac:chgData name="Cihan AKYIL" userId="88c3ff584ca93012" providerId="LiveId" clId="{6C75212B-AAA3-4E75-A305-D14C869768B7}" dt="2022-05-31T12:08:59.417" v="11788" actId="1076"/>
          <ac:spMkLst>
            <pc:docMk/>
            <pc:sldMk cId="0" sldId="301"/>
            <ac:spMk id="539" creationId="{00000000-0000-0000-0000-000000000000}"/>
          </ac:spMkLst>
        </pc:spChg>
        <pc:spChg chg="mod">
          <ac:chgData name="Cihan AKYIL" userId="88c3ff584ca93012" providerId="LiveId" clId="{6C75212B-AAA3-4E75-A305-D14C869768B7}" dt="2022-05-31T13:07:35.074" v="13352" actId="20577"/>
          <ac:spMkLst>
            <pc:docMk/>
            <pc:sldMk cId="0" sldId="301"/>
            <ac:spMk id="541" creationId="{00000000-0000-0000-0000-000000000000}"/>
          </ac:spMkLst>
        </pc:spChg>
      </pc:sldChg>
      <pc:sldChg chg="addSp modSp add mod ord">
        <pc:chgData name="Cihan AKYIL" userId="88c3ff584ca93012" providerId="LiveId" clId="{6C75212B-AAA3-4E75-A305-D14C869768B7}" dt="2022-05-31T13:08:37.248" v="13465" actId="20577"/>
        <pc:sldMkLst>
          <pc:docMk/>
          <pc:sldMk cId="365751571" sldId="302"/>
        </pc:sldMkLst>
        <pc:spChg chg="add mod">
          <ac:chgData name="Cihan AKYIL" userId="88c3ff584ca93012" providerId="LiveId" clId="{6C75212B-AAA3-4E75-A305-D14C869768B7}" dt="2022-05-29T21:54:55.923" v="3677" actId="12"/>
          <ac:spMkLst>
            <pc:docMk/>
            <pc:sldMk cId="365751571" sldId="302"/>
            <ac:spMk id="5" creationId="{6503E5A1-48E4-BF93-0154-15F7828D555B}"/>
          </ac:spMkLst>
        </pc:spChg>
        <pc:spChg chg="mod">
          <ac:chgData name="Cihan AKYIL" userId="88c3ff584ca93012" providerId="LiveId" clId="{6C75212B-AAA3-4E75-A305-D14C869768B7}" dt="2022-05-31T13:08:37.248" v="13465" actId="20577"/>
          <ac:spMkLst>
            <pc:docMk/>
            <pc:sldMk cId="365751571" sldId="302"/>
            <ac:spMk id="221" creationId="{00000000-0000-0000-0000-000000000000}"/>
          </ac:spMkLst>
        </pc:spChg>
        <pc:spChg chg="mod">
          <ac:chgData name="Cihan AKYIL" userId="88c3ff584ca93012" providerId="LiveId" clId="{6C75212B-AAA3-4E75-A305-D14C869768B7}" dt="2022-05-29T20:54:10.838" v="1333" actId="20577"/>
          <ac:spMkLst>
            <pc:docMk/>
            <pc:sldMk cId="365751571" sldId="302"/>
            <ac:spMk id="223" creationId="{00000000-0000-0000-0000-000000000000}"/>
          </ac:spMkLst>
        </pc:spChg>
      </pc:sldChg>
      <pc:sldChg chg="modSp add mod">
        <pc:chgData name="Cihan AKYIL" userId="88c3ff584ca93012" providerId="LiveId" clId="{6C75212B-AAA3-4E75-A305-D14C869768B7}" dt="2022-05-31T13:08:50.141" v="13466"/>
        <pc:sldMkLst>
          <pc:docMk/>
          <pc:sldMk cId="1944270348" sldId="303"/>
        </pc:sldMkLst>
        <pc:spChg chg="mod">
          <ac:chgData name="Cihan AKYIL" userId="88c3ff584ca93012" providerId="LiveId" clId="{6C75212B-AAA3-4E75-A305-D14C869768B7}" dt="2022-05-29T21:54:50.928" v="3676" actId="12"/>
          <ac:spMkLst>
            <pc:docMk/>
            <pc:sldMk cId="1944270348" sldId="303"/>
            <ac:spMk id="5" creationId="{6503E5A1-48E4-BF93-0154-15F7828D555B}"/>
          </ac:spMkLst>
        </pc:spChg>
        <pc:spChg chg="mod">
          <ac:chgData name="Cihan AKYIL" userId="88c3ff584ca93012" providerId="LiveId" clId="{6C75212B-AAA3-4E75-A305-D14C869768B7}" dt="2022-05-31T13:08:50.141" v="13466"/>
          <ac:spMkLst>
            <pc:docMk/>
            <pc:sldMk cId="1944270348" sldId="303"/>
            <ac:spMk id="221" creationId="{00000000-0000-0000-0000-000000000000}"/>
          </ac:spMkLst>
        </pc:spChg>
      </pc:sldChg>
      <pc:sldChg chg="modSp add mod">
        <pc:chgData name="Cihan AKYIL" userId="88c3ff584ca93012" providerId="LiveId" clId="{6C75212B-AAA3-4E75-A305-D14C869768B7}" dt="2022-05-31T13:08:27.783" v="13420" actId="20577"/>
        <pc:sldMkLst>
          <pc:docMk/>
          <pc:sldMk cId="4024903309" sldId="304"/>
        </pc:sldMkLst>
        <pc:spChg chg="mod">
          <ac:chgData name="Cihan AKYIL" userId="88c3ff584ca93012" providerId="LiveId" clId="{6C75212B-AAA3-4E75-A305-D14C869768B7}" dt="2022-05-31T13:08:27.783" v="13420" actId="20577"/>
          <ac:spMkLst>
            <pc:docMk/>
            <pc:sldMk cId="4024903309" sldId="304"/>
            <ac:spMk id="221" creationId="{00000000-0000-0000-0000-000000000000}"/>
          </ac:spMkLst>
        </pc:spChg>
        <pc:spChg chg="mod">
          <ac:chgData name="Cihan AKYIL" userId="88c3ff584ca93012" providerId="LiveId" clId="{6C75212B-AAA3-4E75-A305-D14C869768B7}" dt="2022-05-29T21:55:16.393" v="3678" actId="12"/>
          <ac:spMkLst>
            <pc:docMk/>
            <pc:sldMk cId="4024903309" sldId="304"/>
            <ac:spMk id="223" creationId="{00000000-0000-0000-0000-000000000000}"/>
          </ac:spMkLst>
        </pc:spChg>
      </pc:sldChg>
      <pc:sldChg chg="new del">
        <pc:chgData name="Cihan AKYIL" userId="88c3ff584ca93012" providerId="LiveId" clId="{6C75212B-AAA3-4E75-A305-D14C869768B7}" dt="2022-05-29T21:50:02.272" v="3305" actId="47"/>
        <pc:sldMkLst>
          <pc:docMk/>
          <pc:sldMk cId="1078140532" sldId="305"/>
        </pc:sldMkLst>
      </pc:sldChg>
      <pc:sldChg chg="modSp add mod">
        <pc:chgData name="Cihan AKYIL" userId="88c3ff584ca93012" providerId="LiveId" clId="{6C75212B-AAA3-4E75-A305-D14C869768B7}" dt="2022-05-31T13:08:58.872" v="13501" actId="20577"/>
        <pc:sldMkLst>
          <pc:docMk/>
          <pc:sldMk cId="1726276533" sldId="305"/>
        </pc:sldMkLst>
        <pc:spChg chg="mod">
          <ac:chgData name="Cihan AKYIL" userId="88c3ff584ca93012" providerId="LiveId" clId="{6C75212B-AAA3-4E75-A305-D14C869768B7}" dt="2022-05-29T21:54:45.014" v="3675" actId="12"/>
          <ac:spMkLst>
            <pc:docMk/>
            <pc:sldMk cId="1726276533" sldId="305"/>
            <ac:spMk id="5" creationId="{6503E5A1-48E4-BF93-0154-15F7828D555B}"/>
          </ac:spMkLst>
        </pc:spChg>
        <pc:spChg chg="mod">
          <ac:chgData name="Cihan AKYIL" userId="88c3ff584ca93012" providerId="LiveId" clId="{6C75212B-AAA3-4E75-A305-D14C869768B7}" dt="2022-05-31T13:08:58.872" v="13501" actId="20577"/>
          <ac:spMkLst>
            <pc:docMk/>
            <pc:sldMk cId="1726276533" sldId="305"/>
            <ac:spMk id="221" creationId="{00000000-0000-0000-0000-000000000000}"/>
          </ac:spMkLst>
        </pc:spChg>
      </pc:sldChg>
      <pc:sldChg chg="modSp add mod">
        <pc:chgData name="Cihan AKYIL" userId="88c3ff584ca93012" providerId="LiveId" clId="{6C75212B-AAA3-4E75-A305-D14C869768B7}" dt="2022-05-31T13:09:20.963" v="13538" actId="20577"/>
        <pc:sldMkLst>
          <pc:docMk/>
          <pc:sldMk cId="1145629513" sldId="306"/>
        </pc:sldMkLst>
        <pc:spChg chg="mod">
          <ac:chgData name="Cihan AKYIL" userId="88c3ff584ca93012" providerId="LiveId" clId="{6C75212B-AAA3-4E75-A305-D14C869768B7}" dt="2022-05-30T20:28:15.017" v="11639" actId="255"/>
          <ac:spMkLst>
            <pc:docMk/>
            <pc:sldMk cId="1145629513" sldId="306"/>
            <ac:spMk id="5" creationId="{6503E5A1-48E4-BF93-0154-15F7828D555B}"/>
          </ac:spMkLst>
        </pc:spChg>
        <pc:spChg chg="mod">
          <ac:chgData name="Cihan AKYIL" userId="88c3ff584ca93012" providerId="LiveId" clId="{6C75212B-AAA3-4E75-A305-D14C869768B7}" dt="2022-05-31T13:09:20.963" v="13538" actId="20577"/>
          <ac:spMkLst>
            <pc:docMk/>
            <pc:sldMk cId="1145629513" sldId="306"/>
            <ac:spMk id="221" creationId="{00000000-0000-0000-0000-000000000000}"/>
          </ac:spMkLst>
        </pc:spChg>
      </pc:sldChg>
      <pc:sldChg chg="modSp add mod">
        <pc:chgData name="Cihan AKYIL" userId="88c3ff584ca93012" providerId="LiveId" clId="{6C75212B-AAA3-4E75-A305-D14C869768B7}" dt="2022-05-31T13:09:32.393" v="13539"/>
        <pc:sldMkLst>
          <pc:docMk/>
          <pc:sldMk cId="2338467721" sldId="307"/>
        </pc:sldMkLst>
        <pc:spChg chg="mod">
          <ac:chgData name="Cihan AKYIL" userId="88c3ff584ca93012" providerId="LiveId" clId="{6C75212B-AAA3-4E75-A305-D14C869768B7}" dt="2022-05-30T20:29:03.193" v="11655" actId="255"/>
          <ac:spMkLst>
            <pc:docMk/>
            <pc:sldMk cId="2338467721" sldId="307"/>
            <ac:spMk id="5" creationId="{6503E5A1-48E4-BF93-0154-15F7828D555B}"/>
          </ac:spMkLst>
        </pc:spChg>
        <pc:spChg chg="mod">
          <ac:chgData name="Cihan AKYIL" userId="88c3ff584ca93012" providerId="LiveId" clId="{6C75212B-AAA3-4E75-A305-D14C869768B7}" dt="2022-05-31T13:09:32.393" v="13539"/>
          <ac:spMkLst>
            <pc:docMk/>
            <pc:sldMk cId="2338467721" sldId="307"/>
            <ac:spMk id="221" creationId="{00000000-0000-0000-0000-000000000000}"/>
          </ac:spMkLst>
        </pc:spChg>
      </pc:sldChg>
      <pc:sldChg chg="modSp add mod">
        <pc:chgData name="Cihan AKYIL" userId="88c3ff584ca93012" providerId="LiveId" clId="{6C75212B-AAA3-4E75-A305-D14C869768B7}" dt="2022-05-31T13:09:36.051" v="13540"/>
        <pc:sldMkLst>
          <pc:docMk/>
          <pc:sldMk cId="543599639" sldId="308"/>
        </pc:sldMkLst>
        <pc:spChg chg="mod">
          <ac:chgData name="Cihan AKYIL" userId="88c3ff584ca93012" providerId="LiveId" clId="{6C75212B-AAA3-4E75-A305-D14C869768B7}" dt="2022-05-31T12:06:32.699" v="11786" actId="20577"/>
          <ac:spMkLst>
            <pc:docMk/>
            <pc:sldMk cId="543599639" sldId="308"/>
            <ac:spMk id="5" creationId="{6503E5A1-48E4-BF93-0154-15F7828D555B}"/>
          </ac:spMkLst>
        </pc:spChg>
        <pc:spChg chg="mod">
          <ac:chgData name="Cihan AKYIL" userId="88c3ff584ca93012" providerId="LiveId" clId="{6C75212B-AAA3-4E75-A305-D14C869768B7}" dt="2022-05-31T13:09:36.051" v="13540"/>
          <ac:spMkLst>
            <pc:docMk/>
            <pc:sldMk cId="543599639" sldId="308"/>
            <ac:spMk id="221" creationId="{00000000-0000-0000-0000-000000000000}"/>
          </ac:spMkLst>
        </pc:spChg>
      </pc:sldChg>
      <pc:sldChg chg="modSp add mod">
        <pc:chgData name="Cihan AKYIL" userId="88c3ff584ca93012" providerId="LiveId" clId="{6C75212B-AAA3-4E75-A305-D14C869768B7}" dt="2022-05-31T13:09:40.387" v="13541"/>
        <pc:sldMkLst>
          <pc:docMk/>
          <pc:sldMk cId="1665472613" sldId="309"/>
        </pc:sldMkLst>
        <pc:spChg chg="mod">
          <ac:chgData name="Cihan AKYIL" userId="88c3ff584ca93012" providerId="LiveId" clId="{6C75212B-AAA3-4E75-A305-D14C869768B7}" dt="2022-05-30T20:29:48.694" v="11658" actId="12"/>
          <ac:spMkLst>
            <pc:docMk/>
            <pc:sldMk cId="1665472613" sldId="309"/>
            <ac:spMk id="5" creationId="{6503E5A1-48E4-BF93-0154-15F7828D555B}"/>
          </ac:spMkLst>
        </pc:spChg>
        <pc:spChg chg="mod">
          <ac:chgData name="Cihan AKYIL" userId="88c3ff584ca93012" providerId="LiveId" clId="{6C75212B-AAA3-4E75-A305-D14C869768B7}" dt="2022-05-31T13:09:40.387" v="13541"/>
          <ac:spMkLst>
            <pc:docMk/>
            <pc:sldMk cId="1665472613" sldId="309"/>
            <ac:spMk id="221" creationId="{00000000-0000-0000-0000-000000000000}"/>
          </ac:spMkLst>
        </pc:spChg>
      </pc:sldChg>
      <pc:sldChg chg="modSp add mod">
        <pc:chgData name="Cihan AKYIL" userId="88c3ff584ca93012" providerId="LiveId" clId="{6C75212B-AAA3-4E75-A305-D14C869768B7}" dt="2022-05-31T13:09:43.008" v="13542"/>
        <pc:sldMkLst>
          <pc:docMk/>
          <pc:sldMk cId="1011847700" sldId="310"/>
        </pc:sldMkLst>
        <pc:spChg chg="mod">
          <ac:chgData name="Cihan AKYIL" userId="88c3ff584ca93012" providerId="LiveId" clId="{6C75212B-AAA3-4E75-A305-D14C869768B7}" dt="2022-05-30T20:29:55.659" v="11659" actId="12"/>
          <ac:spMkLst>
            <pc:docMk/>
            <pc:sldMk cId="1011847700" sldId="310"/>
            <ac:spMk id="5" creationId="{6503E5A1-48E4-BF93-0154-15F7828D555B}"/>
          </ac:spMkLst>
        </pc:spChg>
        <pc:spChg chg="mod">
          <ac:chgData name="Cihan AKYIL" userId="88c3ff584ca93012" providerId="LiveId" clId="{6C75212B-AAA3-4E75-A305-D14C869768B7}" dt="2022-05-31T13:09:43.008" v="13542"/>
          <ac:spMkLst>
            <pc:docMk/>
            <pc:sldMk cId="1011847700" sldId="310"/>
            <ac:spMk id="221" creationId="{00000000-0000-0000-0000-000000000000}"/>
          </ac:spMkLst>
        </pc:spChg>
      </pc:sldChg>
      <pc:sldChg chg="modSp add mod">
        <pc:chgData name="Cihan AKYIL" userId="88c3ff584ca93012" providerId="LiveId" clId="{6C75212B-AAA3-4E75-A305-D14C869768B7}" dt="2022-05-31T13:09:46.132" v="13543"/>
        <pc:sldMkLst>
          <pc:docMk/>
          <pc:sldMk cId="496665049" sldId="311"/>
        </pc:sldMkLst>
        <pc:spChg chg="mod">
          <ac:chgData name="Cihan AKYIL" userId="88c3ff584ca93012" providerId="LiveId" clId="{6C75212B-AAA3-4E75-A305-D14C869768B7}" dt="2022-05-30T20:30:02.175" v="11660" actId="12"/>
          <ac:spMkLst>
            <pc:docMk/>
            <pc:sldMk cId="496665049" sldId="311"/>
            <ac:spMk id="5" creationId="{6503E5A1-48E4-BF93-0154-15F7828D555B}"/>
          </ac:spMkLst>
        </pc:spChg>
        <pc:spChg chg="mod">
          <ac:chgData name="Cihan AKYIL" userId="88c3ff584ca93012" providerId="LiveId" clId="{6C75212B-AAA3-4E75-A305-D14C869768B7}" dt="2022-05-31T13:09:46.132" v="13543"/>
          <ac:spMkLst>
            <pc:docMk/>
            <pc:sldMk cId="496665049" sldId="311"/>
            <ac:spMk id="221" creationId="{00000000-0000-0000-0000-000000000000}"/>
          </ac:spMkLst>
        </pc:spChg>
      </pc:sldChg>
      <pc:sldChg chg="modSp add mod">
        <pc:chgData name="Cihan AKYIL" userId="88c3ff584ca93012" providerId="LiveId" clId="{6C75212B-AAA3-4E75-A305-D14C869768B7}" dt="2022-05-31T13:09:50.779" v="13544"/>
        <pc:sldMkLst>
          <pc:docMk/>
          <pc:sldMk cId="67770150" sldId="312"/>
        </pc:sldMkLst>
        <pc:spChg chg="mod">
          <ac:chgData name="Cihan AKYIL" userId="88c3ff584ca93012" providerId="LiveId" clId="{6C75212B-AAA3-4E75-A305-D14C869768B7}" dt="2022-05-30T20:30:19.144" v="11662" actId="12"/>
          <ac:spMkLst>
            <pc:docMk/>
            <pc:sldMk cId="67770150" sldId="312"/>
            <ac:spMk id="5" creationId="{6503E5A1-48E4-BF93-0154-15F7828D555B}"/>
          </ac:spMkLst>
        </pc:spChg>
        <pc:spChg chg="mod">
          <ac:chgData name="Cihan AKYIL" userId="88c3ff584ca93012" providerId="LiveId" clId="{6C75212B-AAA3-4E75-A305-D14C869768B7}" dt="2022-05-31T13:09:50.779" v="13544"/>
          <ac:spMkLst>
            <pc:docMk/>
            <pc:sldMk cId="67770150" sldId="312"/>
            <ac:spMk id="221" creationId="{00000000-0000-0000-0000-000000000000}"/>
          </ac:spMkLst>
        </pc:spChg>
      </pc:sldChg>
      <pc:sldChg chg="new del">
        <pc:chgData name="Cihan AKYIL" userId="88c3ff584ca93012" providerId="LiveId" clId="{6C75212B-AAA3-4E75-A305-D14C869768B7}" dt="2022-05-30T19:09:56.913" v="7921" actId="2696"/>
        <pc:sldMkLst>
          <pc:docMk/>
          <pc:sldMk cId="3060553208" sldId="312"/>
        </pc:sldMkLst>
      </pc:sldChg>
      <pc:sldChg chg="delSp new del mod">
        <pc:chgData name="Cihan AKYIL" userId="88c3ff584ca93012" providerId="LiveId" clId="{6C75212B-AAA3-4E75-A305-D14C869768B7}" dt="2022-05-30T19:09:50.136" v="7919" actId="2696"/>
        <pc:sldMkLst>
          <pc:docMk/>
          <pc:sldMk cId="3235510121" sldId="312"/>
        </pc:sldMkLst>
        <pc:spChg chg="del">
          <ac:chgData name="Cihan AKYIL" userId="88c3ff584ca93012" providerId="LiveId" clId="{6C75212B-AAA3-4E75-A305-D14C869768B7}" dt="2022-05-30T19:09:45.896" v="7918" actId="478"/>
          <ac:spMkLst>
            <pc:docMk/>
            <pc:sldMk cId="3235510121" sldId="312"/>
            <ac:spMk id="2" creationId="{E5C53BFD-0689-C71A-B9A0-0E3D4CC1E02F}"/>
          </ac:spMkLst>
        </pc:spChg>
        <pc:spChg chg="del">
          <ac:chgData name="Cihan AKYIL" userId="88c3ff584ca93012" providerId="LiveId" clId="{6C75212B-AAA3-4E75-A305-D14C869768B7}" dt="2022-05-30T19:09:44.292" v="7917" actId="478"/>
          <ac:spMkLst>
            <pc:docMk/>
            <pc:sldMk cId="3235510121" sldId="312"/>
            <ac:spMk id="3" creationId="{2A572CB4-CEE4-14B1-2DDB-BC17000DC419}"/>
          </ac:spMkLst>
        </pc:spChg>
      </pc:sldChg>
      <pc:sldChg chg="modSp add mod">
        <pc:chgData name="Cihan AKYIL" userId="88c3ff584ca93012" providerId="LiveId" clId="{6C75212B-AAA3-4E75-A305-D14C869768B7}" dt="2022-05-31T13:09:55.129" v="13545"/>
        <pc:sldMkLst>
          <pc:docMk/>
          <pc:sldMk cId="1177408030" sldId="313"/>
        </pc:sldMkLst>
        <pc:spChg chg="mod">
          <ac:chgData name="Cihan AKYIL" userId="88c3ff584ca93012" providerId="LiveId" clId="{6C75212B-AAA3-4E75-A305-D14C869768B7}" dt="2022-05-30T20:30:32.838" v="11665" actId="12"/>
          <ac:spMkLst>
            <pc:docMk/>
            <pc:sldMk cId="1177408030" sldId="313"/>
            <ac:spMk id="5" creationId="{6503E5A1-48E4-BF93-0154-15F7828D555B}"/>
          </ac:spMkLst>
        </pc:spChg>
        <pc:spChg chg="mod">
          <ac:chgData name="Cihan AKYIL" userId="88c3ff584ca93012" providerId="LiveId" clId="{6C75212B-AAA3-4E75-A305-D14C869768B7}" dt="2022-05-31T13:09:55.129" v="13545"/>
          <ac:spMkLst>
            <pc:docMk/>
            <pc:sldMk cId="1177408030" sldId="313"/>
            <ac:spMk id="221" creationId="{00000000-0000-0000-0000-000000000000}"/>
          </ac:spMkLst>
        </pc:spChg>
      </pc:sldChg>
      <pc:sldChg chg="new del">
        <pc:chgData name="Cihan AKYIL" userId="88c3ff584ca93012" providerId="LiveId" clId="{6C75212B-AAA3-4E75-A305-D14C869768B7}" dt="2022-05-30T19:34:22.067" v="8284" actId="2696"/>
        <pc:sldMkLst>
          <pc:docMk/>
          <pc:sldMk cId="1922789095" sldId="313"/>
        </pc:sldMkLst>
      </pc:sldChg>
      <pc:sldChg chg="new del">
        <pc:chgData name="Cihan AKYIL" userId="88c3ff584ca93012" providerId="LiveId" clId="{6C75212B-AAA3-4E75-A305-D14C869768B7}" dt="2022-05-30T19:34:26.660" v="8286" actId="2696"/>
        <pc:sldMkLst>
          <pc:docMk/>
          <pc:sldMk cId="3154600924" sldId="313"/>
        </pc:sldMkLst>
      </pc:sldChg>
      <pc:sldChg chg="modSp add mod">
        <pc:chgData name="Cihan AKYIL" userId="88c3ff584ca93012" providerId="LiveId" clId="{6C75212B-AAA3-4E75-A305-D14C869768B7}" dt="2022-05-31T13:09:58.913" v="13546"/>
        <pc:sldMkLst>
          <pc:docMk/>
          <pc:sldMk cId="1515857509" sldId="314"/>
        </pc:sldMkLst>
        <pc:spChg chg="mod">
          <ac:chgData name="Cihan AKYIL" userId="88c3ff584ca93012" providerId="LiveId" clId="{6C75212B-AAA3-4E75-A305-D14C869768B7}" dt="2022-05-30T20:30:43.914" v="11667" actId="12"/>
          <ac:spMkLst>
            <pc:docMk/>
            <pc:sldMk cId="1515857509" sldId="314"/>
            <ac:spMk id="5" creationId="{6503E5A1-48E4-BF93-0154-15F7828D555B}"/>
          </ac:spMkLst>
        </pc:spChg>
        <pc:spChg chg="mod">
          <ac:chgData name="Cihan AKYIL" userId="88c3ff584ca93012" providerId="LiveId" clId="{6C75212B-AAA3-4E75-A305-D14C869768B7}" dt="2022-05-31T13:09:58.913" v="13546"/>
          <ac:spMkLst>
            <pc:docMk/>
            <pc:sldMk cId="1515857509" sldId="314"/>
            <ac:spMk id="221" creationId="{00000000-0000-0000-0000-000000000000}"/>
          </ac:spMkLst>
        </pc:spChg>
      </pc:sldChg>
      <pc:sldChg chg="modSp add mod">
        <pc:chgData name="Cihan AKYIL" userId="88c3ff584ca93012" providerId="LiveId" clId="{6C75212B-AAA3-4E75-A305-D14C869768B7}" dt="2022-05-31T13:10:03.617" v="13547"/>
        <pc:sldMkLst>
          <pc:docMk/>
          <pc:sldMk cId="1935225137" sldId="315"/>
        </pc:sldMkLst>
        <pc:spChg chg="mod">
          <ac:chgData name="Cihan AKYIL" userId="88c3ff584ca93012" providerId="LiveId" clId="{6C75212B-AAA3-4E75-A305-D14C869768B7}" dt="2022-05-30T20:30:51.698" v="11669" actId="12"/>
          <ac:spMkLst>
            <pc:docMk/>
            <pc:sldMk cId="1935225137" sldId="315"/>
            <ac:spMk id="5" creationId="{6503E5A1-48E4-BF93-0154-15F7828D555B}"/>
          </ac:spMkLst>
        </pc:spChg>
        <pc:spChg chg="mod">
          <ac:chgData name="Cihan AKYIL" userId="88c3ff584ca93012" providerId="LiveId" clId="{6C75212B-AAA3-4E75-A305-D14C869768B7}" dt="2022-05-31T13:10:03.617" v="13547"/>
          <ac:spMkLst>
            <pc:docMk/>
            <pc:sldMk cId="1935225137" sldId="315"/>
            <ac:spMk id="221" creationId="{00000000-0000-0000-0000-000000000000}"/>
          </ac:spMkLst>
        </pc:spChg>
      </pc:sldChg>
      <pc:sldChg chg="modSp add mod">
        <pc:chgData name="Cihan AKYIL" userId="88c3ff584ca93012" providerId="LiveId" clId="{6C75212B-AAA3-4E75-A305-D14C869768B7}" dt="2022-05-31T13:10:10.375" v="13548"/>
        <pc:sldMkLst>
          <pc:docMk/>
          <pc:sldMk cId="906723159" sldId="316"/>
        </pc:sldMkLst>
        <pc:spChg chg="mod">
          <ac:chgData name="Cihan AKYIL" userId="88c3ff584ca93012" providerId="LiveId" clId="{6C75212B-AAA3-4E75-A305-D14C869768B7}" dt="2022-05-30T20:31:00.020" v="11670" actId="12"/>
          <ac:spMkLst>
            <pc:docMk/>
            <pc:sldMk cId="906723159" sldId="316"/>
            <ac:spMk id="5" creationId="{6503E5A1-48E4-BF93-0154-15F7828D555B}"/>
          </ac:spMkLst>
        </pc:spChg>
        <pc:spChg chg="mod">
          <ac:chgData name="Cihan AKYIL" userId="88c3ff584ca93012" providerId="LiveId" clId="{6C75212B-AAA3-4E75-A305-D14C869768B7}" dt="2022-05-31T13:10:10.375" v="13548"/>
          <ac:spMkLst>
            <pc:docMk/>
            <pc:sldMk cId="906723159" sldId="316"/>
            <ac:spMk id="221" creationId="{00000000-0000-0000-0000-000000000000}"/>
          </ac:spMkLst>
        </pc:spChg>
      </pc:sldChg>
      <pc:sldChg chg="new del">
        <pc:chgData name="Cihan AKYIL" userId="88c3ff584ca93012" providerId="LiveId" clId="{6C75212B-AAA3-4E75-A305-D14C869768B7}" dt="2022-05-30T19:56:23.080" v="9745" actId="2696"/>
        <pc:sldMkLst>
          <pc:docMk/>
          <pc:sldMk cId="3457711216" sldId="316"/>
        </pc:sldMkLst>
      </pc:sldChg>
      <pc:sldChg chg="modSp add mod">
        <pc:chgData name="Cihan AKYIL" userId="88c3ff584ca93012" providerId="LiveId" clId="{6C75212B-AAA3-4E75-A305-D14C869768B7}" dt="2022-05-31T13:10:15.328" v="13549"/>
        <pc:sldMkLst>
          <pc:docMk/>
          <pc:sldMk cId="3729951395" sldId="317"/>
        </pc:sldMkLst>
        <pc:spChg chg="mod">
          <ac:chgData name="Cihan AKYIL" userId="88c3ff584ca93012" providerId="LiveId" clId="{6C75212B-AAA3-4E75-A305-D14C869768B7}" dt="2022-05-30T20:31:11.310" v="11676" actId="12"/>
          <ac:spMkLst>
            <pc:docMk/>
            <pc:sldMk cId="3729951395" sldId="317"/>
            <ac:spMk id="5" creationId="{6503E5A1-48E4-BF93-0154-15F7828D555B}"/>
          </ac:spMkLst>
        </pc:spChg>
        <pc:spChg chg="mod">
          <ac:chgData name="Cihan AKYIL" userId="88c3ff584ca93012" providerId="LiveId" clId="{6C75212B-AAA3-4E75-A305-D14C869768B7}" dt="2022-05-31T13:10:15.328" v="13549"/>
          <ac:spMkLst>
            <pc:docMk/>
            <pc:sldMk cId="3729951395" sldId="317"/>
            <ac:spMk id="221" creationId="{00000000-0000-0000-0000-000000000000}"/>
          </ac:spMkLst>
        </pc:spChg>
      </pc:sldChg>
      <pc:sldChg chg="modSp add mod">
        <pc:chgData name="Cihan AKYIL" userId="88c3ff584ca93012" providerId="LiveId" clId="{6C75212B-AAA3-4E75-A305-D14C869768B7}" dt="2022-05-31T13:10:20.367" v="13550"/>
        <pc:sldMkLst>
          <pc:docMk/>
          <pc:sldMk cId="1250048530" sldId="318"/>
        </pc:sldMkLst>
        <pc:spChg chg="mod">
          <ac:chgData name="Cihan AKYIL" userId="88c3ff584ca93012" providerId="LiveId" clId="{6C75212B-AAA3-4E75-A305-D14C869768B7}" dt="2022-05-30T20:31:17.394" v="11677" actId="12"/>
          <ac:spMkLst>
            <pc:docMk/>
            <pc:sldMk cId="1250048530" sldId="318"/>
            <ac:spMk id="5" creationId="{6503E5A1-48E4-BF93-0154-15F7828D555B}"/>
          </ac:spMkLst>
        </pc:spChg>
        <pc:spChg chg="mod">
          <ac:chgData name="Cihan AKYIL" userId="88c3ff584ca93012" providerId="LiveId" clId="{6C75212B-AAA3-4E75-A305-D14C869768B7}" dt="2022-05-31T13:10:20.367" v="13550"/>
          <ac:spMkLst>
            <pc:docMk/>
            <pc:sldMk cId="1250048530" sldId="318"/>
            <ac:spMk id="221" creationId="{00000000-0000-0000-0000-000000000000}"/>
          </ac:spMkLst>
        </pc:spChg>
      </pc:sldChg>
      <pc:sldChg chg="modSp add mod">
        <pc:chgData name="Cihan AKYIL" userId="88c3ff584ca93012" providerId="LiveId" clId="{6C75212B-AAA3-4E75-A305-D14C869768B7}" dt="2022-05-31T13:10:24.347" v="13551"/>
        <pc:sldMkLst>
          <pc:docMk/>
          <pc:sldMk cId="1525990327" sldId="319"/>
        </pc:sldMkLst>
        <pc:spChg chg="mod">
          <ac:chgData name="Cihan AKYIL" userId="88c3ff584ca93012" providerId="LiveId" clId="{6C75212B-AAA3-4E75-A305-D14C869768B7}" dt="2022-05-30T20:31:35.147" v="11680" actId="12"/>
          <ac:spMkLst>
            <pc:docMk/>
            <pc:sldMk cId="1525990327" sldId="319"/>
            <ac:spMk id="5" creationId="{6503E5A1-48E4-BF93-0154-15F7828D555B}"/>
          </ac:spMkLst>
        </pc:spChg>
        <pc:spChg chg="mod">
          <ac:chgData name="Cihan AKYIL" userId="88c3ff584ca93012" providerId="LiveId" clId="{6C75212B-AAA3-4E75-A305-D14C869768B7}" dt="2022-05-31T13:10:24.347" v="13551"/>
          <ac:spMkLst>
            <pc:docMk/>
            <pc:sldMk cId="1525990327" sldId="319"/>
            <ac:spMk id="221" creationId="{00000000-0000-0000-0000-000000000000}"/>
          </ac:spMkLst>
        </pc:spChg>
      </pc:sldChg>
      <pc:sldChg chg="new del">
        <pc:chgData name="Cihan AKYIL" userId="88c3ff584ca93012" providerId="LiveId" clId="{6C75212B-AAA3-4E75-A305-D14C869768B7}" dt="2022-05-30T20:21:57.732" v="11352" actId="2696"/>
        <pc:sldMkLst>
          <pc:docMk/>
          <pc:sldMk cId="3745158195" sldId="319"/>
        </pc:sldMkLst>
      </pc:sldChg>
      <pc:sldChg chg="addSp modSp add mod">
        <pc:chgData name="Cihan AKYIL" userId="88c3ff584ca93012" providerId="LiveId" clId="{6C75212B-AAA3-4E75-A305-D14C869768B7}" dt="2022-05-31T12:25:04.221" v="12036" actId="1076"/>
        <pc:sldMkLst>
          <pc:docMk/>
          <pc:sldMk cId="1640718430" sldId="320"/>
        </pc:sldMkLst>
        <pc:spChg chg="mod">
          <ac:chgData name="Cihan AKYIL" userId="88c3ff584ca93012" providerId="LiveId" clId="{6C75212B-AAA3-4E75-A305-D14C869768B7}" dt="2022-05-31T12:10:17.893" v="12029" actId="20577"/>
          <ac:spMkLst>
            <pc:docMk/>
            <pc:sldMk cId="1640718430" sldId="320"/>
            <ac:spMk id="5" creationId="{6503E5A1-48E4-BF93-0154-15F7828D555B}"/>
          </ac:spMkLst>
        </pc:spChg>
        <pc:spChg chg="mod">
          <ac:chgData name="Cihan AKYIL" userId="88c3ff584ca93012" providerId="LiveId" clId="{6C75212B-AAA3-4E75-A305-D14C869768B7}" dt="2022-05-31T12:09:53.968" v="11808" actId="20577"/>
          <ac:spMkLst>
            <pc:docMk/>
            <pc:sldMk cId="1640718430" sldId="320"/>
            <ac:spMk id="221" creationId="{00000000-0000-0000-0000-000000000000}"/>
          </ac:spMkLst>
        </pc:spChg>
        <pc:picChg chg="add mod">
          <ac:chgData name="Cihan AKYIL" userId="88c3ff584ca93012" providerId="LiveId" clId="{6C75212B-AAA3-4E75-A305-D14C869768B7}" dt="2022-05-31T12:25:04.221" v="12036" actId="1076"/>
          <ac:picMkLst>
            <pc:docMk/>
            <pc:sldMk cId="1640718430" sldId="320"/>
            <ac:picMk id="3" creationId="{8EFA1B8D-C130-E69A-8447-10D74F591FB9}"/>
          </ac:picMkLst>
        </pc:picChg>
      </pc:sldChg>
      <pc:sldChg chg="addSp delSp modSp add mod">
        <pc:chgData name="Cihan AKYIL" userId="88c3ff584ca93012" providerId="LiveId" clId="{6C75212B-AAA3-4E75-A305-D14C869768B7}" dt="2022-05-31T12:26:15.634" v="12049" actId="1076"/>
        <pc:sldMkLst>
          <pc:docMk/>
          <pc:sldMk cId="3138987050" sldId="321"/>
        </pc:sldMkLst>
        <pc:picChg chg="del">
          <ac:chgData name="Cihan AKYIL" userId="88c3ff584ca93012" providerId="LiveId" clId="{6C75212B-AAA3-4E75-A305-D14C869768B7}" dt="2022-05-31T12:25:19.767" v="12038" actId="478"/>
          <ac:picMkLst>
            <pc:docMk/>
            <pc:sldMk cId="3138987050" sldId="321"/>
            <ac:picMk id="3" creationId="{8EFA1B8D-C130-E69A-8447-10D74F591FB9}"/>
          </ac:picMkLst>
        </pc:picChg>
        <pc:picChg chg="add mod">
          <ac:chgData name="Cihan AKYIL" userId="88c3ff584ca93012" providerId="LiveId" clId="{6C75212B-AAA3-4E75-A305-D14C869768B7}" dt="2022-05-31T12:26:15.634" v="12049" actId="1076"/>
          <ac:picMkLst>
            <pc:docMk/>
            <pc:sldMk cId="3138987050" sldId="321"/>
            <ac:picMk id="4" creationId="{6B39FE49-5CCD-6A25-9803-73DE9B64AC81}"/>
          </ac:picMkLst>
        </pc:picChg>
      </pc:sldChg>
      <pc:sldChg chg="addSp delSp modSp add mod">
        <pc:chgData name="Cihan AKYIL" userId="88c3ff584ca93012" providerId="LiveId" clId="{6C75212B-AAA3-4E75-A305-D14C869768B7}" dt="2022-05-31T12:26:38.374" v="12057" actId="14100"/>
        <pc:sldMkLst>
          <pc:docMk/>
          <pc:sldMk cId="2736937700" sldId="322"/>
        </pc:sldMkLst>
        <pc:picChg chg="add mod">
          <ac:chgData name="Cihan AKYIL" userId="88c3ff584ca93012" providerId="LiveId" clId="{6C75212B-AAA3-4E75-A305-D14C869768B7}" dt="2022-05-31T12:26:38.374" v="12057" actId="14100"/>
          <ac:picMkLst>
            <pc:docMk/>
            <pc:sldMk cId="2736937700" sldId="322"/>
            <ac:picMk id="3" creationId="{08E19750-1B80-8020-76D7-93FB886A8EEE}"/>
          </ac:picMkLst>
        </pc:picChg>
        <pc:picChg chg="del">
          <ac:chgData name="Cihan AKYIL" userId="88c3ff584ca93012" providerId="LiveId" clId="{6C75212B-AAA3-4E75-A305-D14C869768B7}" dt="2022-05-31T12:26:24.116" v="12051" actId="478"/>
          <ac:picMkLst>
            <pc:docMk/>
            <pc:sldMk cId="2736937700" sldId="322"/>
            <ac:picMk id="4" creationId="{6B39FE49-5CCD-6A25-9803-73DE9B64AC81}"/>
          </ac:picMkLst>
        </pc:picChg>
      </pc:sldChg>
      <pc:sldChg chg="addSp delSp modSp add mod">
        <pc:chgData name="Cihan AKYIL" userId="88c3ff584ca93012" providerId="LiveId" clId="{6C75212B-AAA3-4E75-A305-D14C869768B7}" dt="2022-05-31T12:32:30.841" v="12125" actId="1076"/>
        <pc:sldMkLst>
          <pc:docMk/>
          <pc:sldMk cId="2121943566" sldId="323"/>
        </pc:sldMkLst>
        <pc:spChg chg="mod">
          <ac:chgData name="Cihan AKYIL" userId="88c3ff584ca93012" providerId="LiveId" clId="{6C75212B-AAA3-4E75-A305-D14C869768B7}" dt="2022-05-31T12:27:16.392" v="12116" actId="20577"/>
          <ac:spMkLst>
            <pc:docMk/>
            <pc:sldMk cId="2121943566" sldId="323"/>
            <ac:spMk id="5" creationId="{6503E5A1-48E4-BF93-0154-15F7828D555B}"/>
          </ac:spMkLst>
        </pc:spChg>
        <pc:picChg chg="del">
          <ac:chgData name="Cihan AKYIL" userId="88c3ff584ca93012" providerId="LiveId" clId="{6C75212B-AAA3-4E75-A305-D14C869768B7}" dt="2022-05-31T12:27:37.235" v="12117" actId="478"/>
          <ac:picMkLst>
            <pc:docMk/>
            <pc:sldMk cId="2121943566" sldId="323"/>
            <ac:picMk id="3" creationId="{08E19750-1B80-8020-76D7-93FB886A8EEE}"/>
          </ac:picMkLst>
        </pc:picChg>
        <pc:picChg chg="add mod">
          <ac:chgData name="Cihan AKYIL" userId="88c3ff584ca93012" providerId="LiveId" clId="{6C75212B-AAA3-4E75-A305-D14C869768B7}" dt="2022-05-31T12:32:30.841" v="12125" actId="1076"/>
          <ac:picMkLst>
            <pc:docMk/>
            <pc:sldMk cId="2121943566" sldId="323"/>
            <ac:picMk id="4" creationId="{9371DF60-E30F-E9C2-9123-0B6D3E1B502C}"/>
          </ac:picMkLst>
        </pc:picChg>
      </pc:sldChg>
      <pc:sldChg chg="addSp delSp modSp add mod">
        <pc:chgData name="Cihan AKYIL" userId="88c3ff584ca93012" providerId="LiveId" clId="{6C75212B-AAA3-4E75-A305-D14C869768B7}" dt="2022-05-31T12:32:54.987" v="12128"/>
        <pc:sldMkLst>
          <pc:docMk/>
          <pc:sldMk cId="582641445" sldId="324"/>
        </pc:sldMkLst>
        <pc:picChg chg="del">
          <ac:chgData name="Cihan AKYIL" userId="88c3ff584ca93012" providerId="LiveId" clId="{6C75212B-AAA3-4E75-A305-D14C869768B7}" dt="2022-05-31T12:32:54.166" v="12127" actId="478"/>
          <ac:picMkLst>
            <pc:docMk/>
            <pc:sldMk cId="582641445" sldId="324"/>
            <ac:picMk id="4" creationId="{9371DF60-E30F-E9C2-9123-0B6D3E1B502C}"/>
          </ac:picMkLst>
        </pc:picChg>
        <pc:picChg chg="add mod">
          <ac:chgData name="Cihan AKYIL" userId="88c3ff584ca93012" providerId="LiveId" clId="{6C75212B-AAA3-4E75-A305-D14C869768B7}" dt="2022-05-31T12:32:54.987" v="12128"/>
          <ac:picMkLst>
            <pc:docMk/>
            <pc:sldMk cId="582641445" sldId="324"/>
            <ac:picMk id="7" creationId="{7B205235-B981-8B65-15EF-ADB4FD91FE7B}"/>
          </ac:picMkLst>
        </pc:picChg>
      </pc:sldChg>
      <pc:sldChg chg="addSp delSp modSp add mod">
        <pc:chgData name="Cihan AKYIL" userId="88c3ff584ca93012" providerId="LiveId" clId="{6C75212B-AAA3-4E75-A305-D14C869768B7}" dt="2022-05-31T12:33:34.491" v="12136" actId="14100"/>
        <pc:sldMkLst>
          <pc:docMk/>
          <pc:sldMk cId="3496549197" sldId="325"/>
        </pc:sldMkLst>
        <pc:picChg chg="add mod">
          <ac:chgData name="Cihan AKYIL" userId="88c3ff584ca93012" providerId="LiveId" clId="{6C75212B-AAA3-4E75-A305-D14C869768B7}" dt="2022-05-31T12:33:34.491" v="12136" actId="14100"/>
          <ac:picMkLst>
            <pc:docMk/>
            <pc:sldMk cId="3496549197" sldId="325"/>
            <ac:picMk id="3" creationId="{432516C5-BEC3-E35A-F2EE-07E85B7BCF53}"/>
          </ac:picMkLst>
        </pc:picChg>
        <pc:picChg chg="del">
          <ac:chgData name="Cihan AKYIL" userId="88c3ff584ca93012" providerId="LiveId" clId="{6C75212B-AAA3-4E75-A305-D14C869768B7}" dt="2022-05-31T12:33:01.534" v="12130" actId="478"/>
          <ac:picMkLst>
            <pc:docMk/>
            <pc:sldMk cId="3496549197" sldId="325"/>
            <ac:picMk id="7" creationId="{7B205235-B981-8B65-15EF-ADB4FD91FE7B}"/>
          </ac:picMkLst>
        </pc:picChg>
      </pc:sldChg>
      <pc:sldChg chg="addSp delSp modSp add mod">
        <pc:chgData name="Cihan AKYIL" userId="88c3ff584ca93012" providerId="LiveId" clId="{6C75212B-AAA3-4E75-A305-D14C869768B7}" dt="2022-05-31T12:39:58.013" v="12218" actId="1076"/>
        <pc:sldMkLst>
          <pc:docMk/>
          <pc:sldMk cId="1516390995" sldId="326"/>
        </pc:sldMkLst>
        <pc:spChg chg="mod">
          <ac:chgData name="Cihan AKYIL" userId="88c3ff584ca93012" providerId="LiveId" clId="{6C75212B-AAA3-4E75-A305-D14C869768B7}" dt="2022-05-31T12:33:54.250" v="12208" actId="20577"/>
          <ac:spMkLst>
            <pc:docMk/>
            <pc:sldMk cId="1516390995" sldId="326"/>
            <ac:spMk id="5" creationId="{6503E5A1-48E4-BF93-0154-15F7828D555B}"/>
          </ac:spMkLst>
        </pc:spChg>
        <pc:picChg chg="del">
          <ac:chgData name="Cihan AKYIL" userId="88c3ff584ca93012" providerId="LiveId" clId="{6C75212B-AAA3-4E75-A305-D14C869768B7}" dt="2022-05-31T12:33:55.881" v="12209" actId="478"/>
          <ac:picMkLst>
            <pc:docMk/>
            <pc:sldMk cId="1516390995" sldId="326"/>
            <ac:picMk id="3" creationId="{432516C5-BEC3-E35A-F2EE-07E85B7BCF53}"/>
          </ac:picMkLst>
        </pc:picChg>
        <pc:picChg chg="add mod">
          <ac:chgData name="Cihan AKYIL" userId="88c3ff584ca93012" providerId="LiveId" clId="{6C75212B-AAA3-4E75-A305-D14C869768B7}" dt="2022-05-31T12:39:58.013" v="12218" actId="1076"/>
          <ac:picMkLst>
            <pc:docMk/>
            <pc:sldMk cId="1516390995" sldId="326"/>
            <ac:picMk id="4" creationId="{E2E19EC9-8F6D-7C36-2E91-2BCD1EDB3823}"/>
          </ac:picMkLst>
        </pc:picChg>
      </pc:sldChg>
      <pc:sldChg chg="addSp delSp modSp add mod ord">
        <pc:chgData name="Cihan AKYIL" userId="88c3ff584ca93012" providerId="LiveId" clId="{6C75212B-AAA3-4E75-A305-D14C869768B7}" dt="2022-05-31T12:40:30.214" v="12230"/>
        <pc:sldMkLst>
          <pc:docMk/>
          <pc:sldMk cId="3583960298" sldId="327"/>
        </pc:sldMkLst>
        <pc:picChg chg="add mod">
          <ac:chgData name="Cihan AKYIL" userId="88c3ff584ca93012" providerId="LiveId" clId="{6C75212B-AAA3-4E75-A305-D14C869768B7}" dt="2022-05-31T12:40:25.550" v="12227" actId="1076"/>
          <ac:picMkLst>
            <pc:docMk/>
            <pc:sldMk cId="3583960298" sldId="327"/>
            <ac:picMk id="3" creationId="{2F637F07-C2B8-ED1E-6DDB-86A18C6AFCAF}"/>
          </ac:picMkLst>
        </pc:picChg>
        <pc:picChg chg="del">
          <ac:chgData name="Cihan AKYIL" userId="88c3ff584ca93012" providerId="LiveId" clId="{6C75212B-AAA3-4E75-A305-D14C869768B7}" dt="2022-05-31T12:40:06.292" v="12220" actId="478"/>
          <ac:picMkLst>
            <pc:docMk/>
            <pc:sldMk cId="3583960298" sldId="327"/>
            <ac:picMk id="4" creationId="{E2E19EC9-8F6D-7C36-2E91-2BCD1EDB3823}"/>
          </ac:picMkLst>
        </pc:picChg>
      </pc:sldChg>
      <pc:sldChg chg="addSp delSp modSp add mod">
        <pc:chgData name="Cihan AKYIL" userId="88c3ff584ca93012" providerId="LiveId" clId="{6C75212B-AAA3-4E75-A305-D14C869768B7}" dt="2022-05-31T12:40:50.272" v="12242" actId="1076"/>
        <pc:sldMkLst>
          <pc:docMk/>
          <pc:sldMk cId="2148951818" sldId="328"/>
        </pc:sldMkLst>
        <pc:picChg chg="del mod">
          <ac:chgData name="Cihan AKYIL" userId="88c3ff584ca93012" providerId="LiveId" clId="{6C75212B-AAA3-4E75-A305-D14C869768B7}" dt="2022-05-31T12:40:37.600" v="12232" actId="478"/>
          <ac:picMkLst>
            <pc:docMk/>
            <pc:sldMk cId="2148951818" sldId="328"/>
            <ac:picMk id="3" creationId="{2F637F07-C2B8-ED1E-6DDB-86A18C6AFCAF}"/>
          </ac:picMkLst>
        </pc:picChg>
        <pc:picChg chg="add mod">
          <ac:chgData name="Cihan AKYIL" userId="88c3ff584ca93012" providerId="LiveId" clId="{6C75212B-AAA3-4E75-A305-D14C869768B7}" dt="2022-05-31T12:40:50.272" v="12242" actId="1076"/>
          <ac:picMkLst>
            <pc:docMk/>
            <pc:sldMk cId="2148951818" sldId="328"/>
            <ac:picMk id="4" creationId="{0B569CD8-A8E4-A897-E501-56F3BC61BDF3}"/>
          </ac:picMkLst>
        </pc:picChg>
      </pc:sldChg>
      <pc:sldChg chg="new del">
        <pc:chgData name="Cihan AKYIL" userId="88c3ff584ca93012" providerId="LiveId" clId="{6C75212B-AAA3-4E75-A305-D14C869768B7}" dt="2022-05-31T12:42:09.332" v="12261" actId="2696"/>
        <pc:sldMkLst>
          <pc:docMk/>
          <pc:sldMk cId="3379817970" sldId="329"/>
        </pc:sldMkLst>
      </pc:sldChg>
      <pc:sldChg chg="addSp delSp modSp add mod">
        <pc:chgData name="Cihan AKYIL" userId="88c3ff584ca93012" providerId="LiveId" clId="{6C75212B-AAA3-4E75-A305-D14C869768B7}" dt="2022-05-31T12:49:35.812" v="12454" actId="1076"/>
        <pc:sldMkLst>
          <pc:docMk/>
          <pc:sldMk cId="3816264911" sldId="329"/>
        </pc:sldMkLst>
        <pc:spChg chg="mod">
          <ac:chgData name="Cihan AKYIL" userId="88c3ff584ca93012" providerId="LiveId" clId="{6C75212B-AAA3-4E75-A305-D14C869768B7}" dt="2022-05-31T12:43:45.834" v="12400" actId="14100"/>
          <ac:spMkLst>
            <pc:docMk/>
            <pc:sldMk cId="3816264911" sldId="329"/>
            <ac:spMk id="5" creationId="{6503E5A1-48E4-BF93-0154-15F7828D555B}"/>
          </ac:spMkLst>
        </pc:spChg>
        <pc:spChg chg="mod">
          <ac:chgData name="Cihan AKYIL" userId="88c3ff584ca93012" providerId="LiveId" clId="{6C75212B-AAA3-4E75-A305-D14C869768B7}" dt="2022-05-31T12:42:37.793" v="12359" actId="20577"/>
          <ac:spMkLst>
            <pc:docMk/>
            <pc:sldMk cId="3816264911" sldId="329"/>
            <ac:spMk id="221" creationId="{00000000-0000-0000-0000-000000000000}"/>
          </ac:spMkLst>
        </pc:spChg>
        <pc:picChg chg="del">
          <ac:chgData name="Cihan AKYIL" userId="88c3ff584ca93012" providerId="LiveId" clId="{6C75212B-AAA3-4E75-A305-D14C869768B7}" dt="2022-05-31T12:42:40.474" v="12360" actId="478"/>
          <ac:picMkLst>
            <pc:docMk/>
            <pc:sldMk cId="3816264911" sldId="329"/>
            <ac:picMk id="3" creationId="{2F637F07-C2B8-ED1E-6DDB-86A18C6AFCAF}"/>
          </ac:picMkLst>
        </pc:picChg>
        <pc:picChg chg="add mod">
          <ac:chgData name="Cihan AKYIL" userId="88c3ff584ca93012" providerId="LiveId" clId="{6C75212B-AAA3-4E75-A305-D14C869768B7}" dt="2022-05-31T12:46:05.750" v="12429" actId="1076"/>
          <ac:picMkLst>
            <pc:docMk/>
            <pc:sldMk cId="3816264911" sldId="329"/>
            <ac:picMk id="1026" creationId="{008FD7D1-B219-AEE3-5F50-B221491AFF07}"/>
          </ac:picMkLst>
        </pc:picChg>
        <pc:picChg chg="add mod">
          <ac:chgData name="Cihan AKYIL" userId="88c3ff584ca93012" providerId="LiveId" clId="{6C75212B-AAA3-4E75-A305-D14C869768B7}" dt="2022-05-31T12:47:19.054" v="12441" actId="1076"/>
          <ac:picMkLst>
            <pc:docMk/>
            <pc:sldMk cId="3816264911" sldId="329"/>
            <ac:picMk id="1028" creationId="{19409050-FBD5-4373-C7D9-1F4E7FBED163}"/>
          </ac:picMkLst>
        </pc:picChg>
        <pc:picChg chg="add mod">
          <ac:chgData name="Cihan AKYIL" userId="88c3ff584ca93012" providerId="LiveId" clId="{6C75212B-AAA3-4E75-A305-D14C869768B7}" dt="2022-05-31T12:46:08.257" v="12431" actId="1076"/>
          <ac:picMkLst>
            <pc:docMk/>
            <pc:sldMk cId="3816264911" sldId="329"/>
            <ac:picMk id="1030" creationId="{C42BB2A8-AD4F-1749-A380-00DF9B05C81F}"/>
          </ac:picMkLst>
        </pc:picChg>
        <pc:picChg chg="add mod">
          <ac:chgData name="Cihan AKYIL" userId="88c3ff584ca93012" providerId="LiveId" clId="{6C75212B-AAA3-4E75-A305-D14C869768B7}" dt="2022-05-31T12:46:11.276" v="12432" actId="14100"/>
          <ac:picMkLst>
            <pc:docMk/>
            <pc:sldMk cId="3816264911" sldId="329"/>
            <ac:picMk id="1032" creationId="{9BCC4501-EFCA-093A-F6B2-F67FFB98749D}"/>
          </ac:picMkLst>
        </pc:picChg>
        <pc:picChg chg="add mod">
          <ac:chgData name="Cihan AKYIL" userId="88c3ff584ca93012" providerId="LiveId" clId="{6C75212B-AAA3-4E75-A305-D14C869768B7}" dt="2022-05-31T12:49:34.369" v="12453" actId="1076"/>
          <ac:picMkLst>
            <pc:docMk/>
            <pc:sldMk cId="3816264911" sldId="329"/>
            <ac:picMk id="1034" creationId="{8D031A77-0070-7086-2190-F9AC9890E48A}"/>
          </ac:picMkLst>
        </pc:picChg>
        <pc:picChg chg="add mod">
          <ac:chgData name="Cihan AKYIL" userId="88c3ff584ca93012" providerId="LiveId" clId="{6C75212B-AAA3-4E75-A305-D14C869768B7}" dt="2022-05-31T12:49:35.812" v="12454" actId="1076"/>
          <ac:picMkLst>
            <pc:docMk/>
            <pc:sldMk cId="3816264911" sldId="329"/>
            <ac:picMk id="1036" creationId="{578147A3-5B34-CB6E-FCF4-FE9DDCF92883}"/>
          </ac:picMkLst>
        </pc:picChg>
      </pc:sldChg>
      <pc:sldChg chg="delSp add del">
        <pc:chgData name="Cihan AKYIL" userId="88c3ff584ca93012" providerId="LiveId" clId="{6C75212B-AAA3-4E75-A305-D14C869768B7}" dt="2022-05-31T12:50:08.249" v="12465" actId="47"/>
        <pc:sldMkLst>
          <pc:docMk/>
          <pc:sldMk cId="3818525726" sldId="330"/>
        </pc:sldMkLst>
        <pc:picChg chg="del">
          <ac:chgData name="Cihan AKYIL" userId="88c3ff584ca93012" providerId="LiveId" clId="{6C75212B-AAA3-4E75-A305-D14C869768B7}" dt="2022-05-31T12:49:46.592" v="12457" actId="478"/>
          <ac:picMkLst>
            <pc:docMk/>
            <pc:sldMk cId="3818525726" sldId="330"/>
            <ac:picMk id="1026" creationId="{008FD7D1-B219-AEE3-5F50-B221491AFF07}"/>
          </ac:picMkLst>
        </pc:picChg>
        <pc:picChg chg="del">
          <ac:chgData name="Cihan AKYIL" userId="88c3ff584ca93012" providerId="LiveId" clId="{6C75212B-AAA3-4E75-A305-D14C869768B7}" dt="2022-05-31T12:49:49.602" v="12461" actId="478"/>
          <ac:picMkLst>
            <pc:docMk/>
            <pc:sldMk cId="3818525726" sldId="330"/>
            <ac:picMk id="1028" creationId="{19409050-FBD5-4373-C7D9-1F4E7FBED163}"/>
          </ac:picMkLst>
        </pc:picChg>
        <pc:picChg chg="del">
          <ac:chgData name="Cihan AKYIL" userId="88c3ff584ca93012" providerId="LiveId" clId="{6C75212B-AAA3-4E75-A305-D14C869768B7}" dt="2022-05-31T12:49:49.148" v="12460" actId="478"/>
          <ac:picMkLst>
            <pc:docMk/>
            <pc:sldMk cId="3818525726" sldId="330"/>
            <ac:picMk id="1030" creationId="{C42BB2A8-AD4F-1749-A380-00DF9B05C81F}"/>
          </ac:picMkLst>
        </pc:picChg>
        <pc:picChg chg="del">
          <ac:chgData name="Cihan AKYIL" userId="88c3ff584ca93012" providerId="LiveId" clId="{6C75212B-AAA3-4E75-A305-D14C869768B7}" dt="2022-05-31T12:49:47.474" v="12458" actId="478"/>
          <ac:picMkLst>
            <pc:docMk/>
            <pc:sldMk cId="3818525726" sldId="330"/>
            <ac:picMk id="1032" creationId="{9BCC4501-EFCA-093A-F6B2-F67FFB98749D}"/>
          </ac:picMkLst>
        </pc:picChg>
        <pc:picChg chg="del">
          <ac:chgData name="Cihan AKYIL" userId="88c3ff584ca93012" providerId="LiveId" clId="{6C75212B-AAA3-4E75-A305-D14C869768B7}" dt="2022-05-31T12:49:45.872" v="12456" actId="478"/>
          <ac:picMkLst>
            <pc:docMk/>
            <pc:sldMk cId="3818525726" sldId="330"/>
            <ac:picMk id="1034" creationId="{8D031A77-0070-7086-2190-F9AC9890E48A}"/>
          </ac:picMkLst>
        </pc:picChg>
        <pc:picChg chg="del">
          <ac:chgData name="Cihan AKYIL" userId="88c3ff584ca93012" providerId="LiveId" clId="{6C75212B-AAA3-4E75-A305-D14C869768B7}" dt="2022-05-31T12:49:48.278" v="12459" actId="478"/>
          <ac:picMkLst>
            <pc:docMk/>
            <pc:sldMk cId="3818525726" sldId="330"/>
            <ac:picMk id="1036" creationId="{578147A3-5B34-CB6E-FCF4-FE9DDCF92883}"/>
          </ac:picMkLst>
        </pc:picChg>
      </pc:sldChg>
      <pc:sldChg chg="delSp modSp add mod ord">
        <pc:chgData name="Cihan AKYIL" userId="88c3ff584ca93012" providerId="LiveId" clId="{6C75212B-AAA3-4E75-A305-D14C869768B7}" dt="2022-05-31T12:54:26.408" v="12577" actId="12"/>
        <pc:sldMkLst>
          <pc:docMk/>
          <pc:sldMk cId="407328069" sldId="331"/>
        </pc:sldMkLst>
        <pc:spChg chg="mod">
          <ac:chgData name="Cihan AKYIL" userId="88c3ff584ca93012" providerId="LiveId" clId="{6C75212B-AAA3-4E75-A305-D14C869768B7}" dt="2022-05-31T12:50:27.855" v="12501" actId="1076"/>
          <ac:spMkLst>
            <pc:docMk/>
            <pc:sldMk cId="407328069" sldId="331"/>
            <ac:spMk id="212" creationId="{00000000-0000-0000-0000-000000000000}"/>
          </ac:spMkLst>
        </pc:spChg>
        <pc:spChg chg="mod">
          <ac:chgData name="Cihan AKYIL" userId="88c3ff584ca93012" providerId="LiveId" clId="{6C75212B-AAA3-4E75-A305-D14C869768B7}" dt="2022-05-31T12:54:26.408" v="12577" actId="12"/>
          <ac:spMkLst>
            <pc:docMk/>
            <pc:sldMk cId="407328069" sldId="331"/>
            <ac:spMk id="215" creationId="{00000000-0000-0000-0000-000000000000}"/>
          </ac:spMkLst>
        </pc:spChg>
        <pc:picChg chg="del">
          <ac:chgData name="Cihan AKYIL" userId="88c3ff584ca93012" providerId="LiveId" clId="{6C75212B-AAA3-4E75-A305-D14C869768B7}" dt="2022-05-31T12:50:22.473" v="12499" actId="478"/>
          <ac:picMkLst>
            <pc:docMk/>
            <pc:sldMk cId="407328069" sldId="331"/>
            <ac:picMk id="102" creationId="{00000000-0000-0000-0000-000000000000}"/>
          </ac:picMkLst>
        </pc:picChg>
        <pc:picChg chg="del">
          <ac:chgData name="Cihan AKYIL" userId="88c3ff584ca93012" providerId="LiveId" clId="{6C75212B-AAA3-4E75-A305-D14C869768B7}" dt="2022-05-31T12:50:21.782" v="12498" actId="478"/>
          <ac:picMkLst>
            <pc:docMk/>
            <pc:sldMk cId="407328069" sldId="331"/>
            <ac:picMk id="216" creationId="{00000000-0000-0000-0000-000000000000}"/>
          </ac:picMkLst>
        </pc:picChg>
      </pc:sldChg>
      <pc:sldChg chg="new del">
        <pc:chgData name="Cihan AKYIL" userId="88c3ff584ca93012" providerId="LiveId" clId="{6C75212B-AAA3-4E75-A305-D14C869768B7}" dt="2022-05-31T13:03:30.141" v="13187" actId="47"/>
        <pc:sldMkLst>
          <pc:docMk/>
          <pc:sldMk cId="876911435" sldId="332"/>
        </pc:sldMkLst>
      </pc:sldChg>
      <pc:sldChg chg="new del">
        <pc:chgData name="Cihan AKYIL" userId="88c3ff584ca93012" providerId="LiveId" clId="{6C75212B-AAA3-4E75-A305-D14C869768B7}" dt="2022-05-31T13:03:37.069" v="13189" actId="2696"/>
        <pc:sldMkLst>
          <pc:docMk/>
          <pc:sldMk cId="890033251" sldId="332"/>
        </pc:sldMkLst>
      </pc:sldChg>
      <pc:sldChg chg="modSp add mod ord">
        <pc:chgData name="Cihan AKYIL" userId="88c3ff584ca93012" providerId="LiveId" clId="{6C75212B-AAA3-4E75-A305-D14C869768B7}" dt="2022-05-31T13:04:22.474" v="13280"/>
        <pc:sldMkLst>
          <pc:docMk/>
          <pc:sldMk cId="2901258471" sldId="332"/>
        </pc:sldMkLst>
        <pc:spChg chg="mod">
          <ac:chgData name="Cihan AKYIL" userId="88c3ff584ca93012" providerId="LiveId" clId="{6C75212B-AAA3-4E75-A305-D14C869768B7}" dt="2022-05-31T13:04:18.316" v="13278" actId="20577"/>
          <ac:spMkLst>
            <pc:docMk/>
            <pc:sldMk cId="2901258471" sldId="332"/>
            <ac:spMk id="212" creationId="{00000000-0000-0000-0000-000000000000}"/>
          </ac:spMkLst>
        </pc:spChg>
        <pc:spChg chg="mod">
          <ac:chgData name="Cihan AKYIL" userId="88c3ff584ca93012" providerId="LiveId" clId="{6C75212B-AAA3-4E75-A305-D14C869768B7}" dt="2022-05-31T13:04:12.708" v="13254" actId="20577"/>
          <ac:spMkLst>
            <pc:docMk/>
            <pc:sldMk cId="2901258471" sldId="332"/>
            <ac:spMk id="215" creationId="{00000000-0000-0000-0000-000000000000}"/>
          </ac:spMkLst>
        </pc:spChg>
      </pc:sldChg>
      <pc:sldChg chg="new del">
        <pc:chgData name="Cihan AKYIL" userId="88c3ff584ca93012" providerId="LiveId" clId="{6C75212B-AAA3-4E75-A305-D14C869768B7}" dt="2022-05-31T13:03:29.223" v="13186" actId="47"/>
        <pc:sldMkLst>
          <pc:docMk/>
          <pc:sldMk cId="58525154" sldId="333"/>
        </pc:sldMkLst>
      </pc:sldChg>
      <pc:sldChg chg="modSp add mod">
        <pc:chgData name="Cihan AKYIL" userId="88c3ff584ca93012" providerId="LiveId" clId="{6C75212B-AAA3-4E75-A305-D14C869768B7}" dt="2022-05-31T13:07:04.909" v="13348" actId="1076"/>
        <pc:sldMkLst>
          <pc:docMk/>
          <pc:sldMk cId="3863837012" sldId="333"/>
        </pc:sldMkLst>
        <pc:spChg chg="mod">
          <ac:chgData name="Cihan AKYIL" userId="88c3ff584ca93012" providerId="LiveId" clId="{6C75212B-AAA3-4E75-A305-D14C869768B7}" dt="2022-05-31T13:07:04.909" v="13348" actId="1076"/>
          <ac:spMkLst>
            <pc:docMk/>
            <pc:sldMk cId="3863837012" sldId="333"/>
            <ac:spMk id="215" creationId="{00000000-0000-0000-0000-000000000000}"/>
          </ac:spMkLst>
        </pc:spChg>
      </pc:sldChg>
      <pc:sldChg chg="addSp delSp modSp add mod ord">
        <pc:chgData name="Cihan AKYIL" userId="88c3ff584ca93012" providerId="LiveId" clId="{6C75212B-AAA3-4E75-A305-D14C869768B7}" dt="2022-05-31T13:13:41.687" v="13676" actId="1076"/>
        <pc:sldMkLst>
          <pc:docMk/>
          <pc:sldMk cId="1082842179" sldId="334"/>
        </pc:sldMkLst>
        <pc:spChg chg="add del mod">
          <ac:chgData name="Cihan AKYIL" userId="88c3ff584ca93012" providerId="LiveId" clId="{6C75212B-AAA3-4E75-A305-D14C869768B7}" dt="2022-05-31T13:13:09.155" v="13668" actId="22"/>
          <ac:spMkLst>
            <pc:docMk/>
            <pc:sldMk cId="1082842179" sldId="334"/>
            <ac:spMk id="6" creationId="{D6F9A87D-BE87-4380-2C62-BB0CCA0851F1}"/>
          </ac:spMkLst>
        </pc:spChg>
        <pc:spChg chg="add del">
          <ac:chgData name="Cihan AKYIL" userId="88c3ff584ca93012" providerId="LiveId" clId="{6C75212B-AAA3-4E75-A305-D14C869768B7}" dt="2022-05-31T13:13:24.871" v="13672" actId="478"/>
          <ac:spMkLst>
            <pc:docMk/>
            <pc:sldMk cId="1082842179" sldId="334"/>
            <ac:spMk id="8" creationId="{506EDB69-05C1-2B8D-8BB9-AC937377D426}"/>
          </ac:spMkLst>
        </pc:spChg>
        <pc:spChg chg="mod">
          <ac:chgData name="Cihan AKYIL" userId="88c3ff584ca93012" providerId="LiveId" clId="{6C75212B-AAA3-4E75-A305-D14C869768B7}" dt="2022-05-31T13:12:51.210" v="13653" actId="20577"/>
          <ac:spMkLst>
            <pc:docMk/>
            <pc:sldMk cId="1082842179" sldId="334"/>
            <ac:spMk id="221" creationId="{00000000-0000-0000-0000-000000000000}"/>
          </ac:spMkLst>
        </pc:spChg>
        <pc:spChg chg="mod">
          <ac:chgData name="Cihan AKYIL" userId="88c3ff584ca93012" providerId="LiveId" clId="{6C75212B-AAA3-4E75-A305-D14C869768B7}" dt="2022-05-31T13:13:34.044" v="13674" actId="1076"/>
          <ac:spMkLst>
            <pc:docMk/>
            <pc:sldMk cId="1082842179" sldId="334"/>
            <ac:spMk id="223" creationId="{00000000-0000-0000-0000-000000000000}"/>
          </ac:spMkLst>
        </pc:spChg>
        <pc:picChg chg="add mod">
          <ac:chgData name="Cihan AKYIL" userId="88c3ff584ca93012" providerId="LiveId" clId="{6C75212B-AAA3-4E75-A305-D14C869768B7}" dt="2022-05-31T13:13:41.687" v="13676" actId="1076"/>
          <ac:picMkLst>
            <pc:docMk/>
            <pc:sldMk cId="1082842179" sldId="334"/>
            <ac:picMk id="9" creationId="{B7EA1988-820E-E28C-AA30-0BEBC94C4533}"/>
          </ac:picMkLst>
        </pc:picChg>
      </pc:sldChg>
      <pc:sldChg chg="addSp delSp modSp add mod">
        <pc:chgData name="Cihan AKYIL" userId="88c3ff584ca93012" providerId="LiveId" clId="{6C75212B-AAA3-4E75-A305-D14C869768B7}" dt="2022-06-01T14:02:05.792" v="13740" actId="1076"/>
        <pc:sldMkLst>
          <pc:docMk/>
          <pc:sldMk cId="2826254058" sldId="335"/>
        </pc:sldMkLst>
        <pc:spChg chg="add del mod">
          <ac:chgData name="Cihan AKYIL" userId="88c3ff584ca93012" providerId="LiveId" clId="{6C75212B-AAA3-4E75-A305-D14C869768B7}" dt="2022-06-01T14:01:50.864" v="13690" actId="478"/>
          <ac:spMkLst>
            <pc:docMk/>
            <pc:sldMk cId="2826254058" sldId="335"/>
            <ac:spMk id="4" creationId="{E3CCF56C-E436-57F2-0A1F-F45A459CDA1D}"/>
          </ac:spMkLst>
        </pc:spChg>
        <pc:spChg chg="del">
          <ac:chgData name="Cihan AKYIL" userId="88c3ff584ca93012" providerId="LiveId" clId="{6C75212B-AAA3-4E75-A305-D14C869768B7}" dt="2022-06-01T14:01:29.775" v="13684" actId="478"/>
          <ac:spMkLst>
            <pc:docMk/>
            <pc:sldMk cId="2826254058" sldId="335"/>
            <ac:spMk id="5" creationId="{6503E5A1-48E4-BF93-0154-15F7828D555B}"/>
          </ac:spMkLst>
        </pc:spChg>
        <pc:spChg chg="mod">
          <ac:chgData name="Cihan AKYIL" userId="88c3ff584ca93012" providerId="LiveId" clId="{6C75212B-AAA3-4E75-A305-D14C869768B7}" dt="2022-06-01T14:02:05.792" v="13740" actId="1076"/>
          <ac:spMkLst>
            <pc:docMk/>
            <pc:sldMk cId="2826254058" sldId="335"/>
            <ac:spMk id="221" creationId="{00000000-0000-0000-0000-000000000000}"/>
          </ac:spMkLst>
        </pc:spChg>
        <pc:spChg chg="del mod">
          <ac:chgData name="Cihan AKYIL" userId="88c3ff584ca93012" providerId="LiveId" clId="{6C75212B-AAA3-4E75-A305-D14C869768B7}" dt="2022-06-01T14:01:47.949" v="13689" actId="478"/>
          <ac:spMkLst>
            <pc:docMk/>
            <pc:sldMk cId="2826254058" sldId="335"/>
            <ac:spMk id="223" creationId="{00000000-0000-0000-0000-000000000000}"/>
          </ac:spMkLst>
        </pc:spChg>
        <pc:picChg chg="del">
          <ac:chgData name="Cihan AKYIL" userId="88c3ff584ca93012" providerId="LiveId" clId="{6C75212B-AAA3-4E75-A305-D14C869768B7}" dt="2022-06-01T14:01:26.059" v="13683" actId="478"/>
          <ac:picMkLst>
            <pc:docMk/>
            <pc:sldMk cId="2826254058" sldId="335"/>
            <ac:picMk id="3" creationId="{2F637F07-C2B8-ED1E-6DDB-86A18C6AFCAF}"/>
          </ac:picMkLst>
        </pc:picChg>
      </pc:sldChg>
      <pc:sldMasterChg chg="delSldLayout">
        <pc:chgData name="Cihan AKYIL" userId="88c3ff584ca93012" providerId="LiveId" clId="{6C75212B-AAA3-4E75-A305-D14C869768B7}" dt="2022-05-31T13:13:48.591" v="13677" actId="47"/>
        <pc:sldMasterMkLst>
          <pc:docMk/>
          <pc:sldMasterMk cId="0" sldId="2147483648"/>
        </pc:sldMasterMkLst>
        <pc:sldLayoutChg chg="del">
          <pc:chgData name="Cihan AKYIL" userId="88c3ff584ca93012" providerId="LiveId" clId="{6C75212B-AAA3-4E75-A305-D14C869768B7}" dt="2022-05-31T13:13:48.591" v="13677" actId="47"/>
          <pc:sldLayoutMkLst>
            <pc:docMk/>
            <pc:sldMasterMk cId="0" sldId="2147483648"/>
            <pc:sldLayoutMk cId="0" sldId="2147483657"/>
          </pc:sldLayoutMkLst>
        </pc:sldLayoutChg>
      </pc:sldMasterChg>
    </pc:docChg>
  </pc:docChgLst>
  <pc:docChgLst>
    <pc:chgData name="Cihan AKYIL" userId="88c3ff584ca93012" providerId="LiveId" clId="{C8B38F44-3ECC-4569-8310-BA1B8D3654A4}"/>
    <pc:docChg chg="custSel modSld">
      <pc:chgData name="Cihan AKYIL" userId="88c3ff584ca93012" providerId="LiveId" clId="{C8B38F44-3ECC-4569-8310-BA1B8D3654A4}" dt="2022-05-27T21:42:58.539" v="16" actId="27636"/>
      <pc:docMkLst>
        <pc:docMk/>
      </pc:docMkLst>
      <pc:sldChg chg="modSp mod">
        <pc:chgData name="Cihan AKYIL" userId="88c3ff584ca93012" providerId="LiveId" clId="{C8B38F44-3ECC-4569-8310-BA1B8D3654A4}" dt="2022-05-27T21:42:36.782" v="0" actId="1076"/>
        <pc:sldMkLst>
          <pc:docMk/>
          <pc:sldMk cId="0" sldId="259"/>
        </pc:sldMkLst>
        <pc:spChg chg="mod">
          <ac:chgData name="Cihan AKYIL" userId="88c3ff584ca93012" providerId="LiveId" clId="{C8B38F44-3ECC-4569-8310-BA1B8D3654A4}" dt="2022-05-27T21:42:36.782" v="0" actId="1076"/>
          <ac:spMkLst>
            <pc:docMk/>
            <pc:sldMk cId="0" sldId="259"/>
            <ac:spMk id="207" creationId="{00000000-0000-0000-0000-000000000000}"/>
          </ac:spMkLst>
        </pc:spChg>
      </pc:sldChg>
      <pc:sldChg chg="modSp mod">
        <pc:chgData name="Cihan AKYIL" userId="88c3ff584ca93012" providerId="LiveId" clId="{C8B38F44-3ECC-4569-8310-BA1B8D3654A4}" dt="2022-05-27T21:42:58.539" v="16" actId="27636"/>
        <pc:sldMkLst>
          <pc:docMk/>
          <pc:sldMk cId="0" sldId="261"/>
        </pc:sldMkLst>
        <pc:spChg chg="mod">
          <ac:chgData name="Cihan AKYIL" userId="88c3ff584ca93012" providerId="LiveId" clId="{C8B38F44-3ECC-4569-8310-BA1B8D3654A4}" dt="2022-05-27T21:42:51.028" v="14" actId="20577"/>
          <ac:spMkLst>
            <pc:docMk/>
            <pc:sldMk cId="0" sldId="261"/>
            <ac:spMk id="221" creationId="{00000000-0000-0000-0000-000000000000}"/>
          </ac:spMkLst>
        </pc:spChg>
        <pc:spChg chg="mod">
          <ac:chgData name="Cihan AKYIL" userId="88c3ff584ca93012" providerId="LiveId" clId="{C8B38F44-3ECC-4569-8310-BA1B8D3654A4}" dt="2022-05-27T21:42:58.539" v="16" actId="27636"/>
          <ac:spMkLst>
            <pc:docMk/>
            <pc:sldMk cId="0" sldId="261"/>
            <ac:spMk id="223" creationId="{00000000-0000-0000-0000-000000000000}"/>
          </ac:spMkLst>
        </pc:spChg>
      </pc:sldChg>
    </pc:docChg>
  </pc:docChgLst>
  <pc:docChgLst>
    <pc:chgData name="Cihan AKYIL" userId="88c3ff584ca93012" providerId="LiveId" clId="{945DF1AB-C52D-429B-91C1-24CD0E7D8CEA}"/>
    <pc:docChg chg="undo custSel modSld">
      <pc:chgData name="Cihan AKYIL" userId="88c3ff584ca93012" providerId="LiveId" clId="{945DF1AB-C52D-429B-91C1-24CD0E7D8CEA}" dt="2022-05-27T19:48:47.758" v="199" actId="1076"/>
      <pc:docMkLst>
        <pc:docMk/>
      </pc:docMkLst>
      <pc:sldChg chg="modSp mod">
        <pc:chgData name="Cihan AKYIL" userId="88c3ff584ca93012" providerId="LiveId" clId="{945DF1AB-C52D-429B-91C1-24CD0E7D8CEA}" dt="2022-05-27T19:48:47.758" v="199" actId="1076"/>
        <pc:sldMkLst>
          <pc:docMk/>
          <pc:sldMk cId="0" sldId="258"/>
        </pc:sldMkLst>
        <pc:spChg chg="mod">
          <ac:chgData name="Cihan AKYIL" userId="88c3ff584ca93012" providerId="LiveId" clId="{945DF1AB-C52D-429B-91C1-24CD0E7D8CEA}" dt="2022-05-27T19:48:47.758" v="199" actId="1076"/>
          <ac:spMkLst>
            <pc:docMk/>
            <pc:sldMk cId="0" sldId="258"/>
            <ac:spMk id="191" creationId="{00000000-0000-0000-0000-000000000000}"/>
          </ac:spMkLst>
        </pc:spChg>
        <pc:spChg chg="mod">
          <ac:chgData name="Cihan AKYIL" userId="88c3ff584ca93012" providerId="LiveId" clId="{945DF1AB-C52D-429B-91C1-24CD0E7D8CEA}" dt="2022-05-27T19:48:24.499" v="156" actId="20577"/>
          <ac:spMkLst>
            <pc:docMk/>
            <pc:sldMk cId="0" sldId="258"/>
            <ac:spMk id="19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5608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477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6910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1370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9225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3123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3162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4060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78821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2142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9314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5135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4823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536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4047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089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27958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57739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38633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5434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1146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1484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16677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20157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28694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47868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219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058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463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8576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2079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327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259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6" name="Google Shape;136;p6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60" name="Google Shape;160;p6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ournaldev.com/" TargetMode="External"/><Relationship Id="rId3" Type="http://schemas.openxmlformats.org/officeDocument/2006/relationships/hyperlink" Target="https://dev.java/" TargetMode="External"/><Relationship Id="rId7" Type="http://schemas.openxmlformats.org/officeDocument/2006/relationships/hyperlink" Target="https://www.developer.com/java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demy.com/" TargetMode="External"/><Relationship Id="rId5" Type="http://schemas.openxmlformats.org/officeDocument/2006/relationships/hyperlink" Target="https://www.w3schools.com/" TargetMode="External"/><Relationship Id="rId4" Type="http://schemas.openxmlformats.org/officeDocument/2006/relationships/hyperlink" Target="https://docs.oracle.com/javase/tutorial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tr/download/help/whatis_java.html" TargetMode="Externa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weekly.com/feature/Write-once-run-anywhere" TargetMode="External"/><Relationship Id="rId5" Type="http://schemas.openxmlformats.org/officeDocument/2006/relationships/hyperlink" Target="http://www.javaturk.org/javanin-ismi-nereden-geliyor/" TargetMode="External"/><Relationship Id="rId4" Type="http://schemas.openxmlformats.org/officeDocument/2006/relationships/hyperlink" Target="https://tr.wikipedia.org/wiki/Java_(programlama_dili)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>
            <a:spLocks noGrp="1"/>
          </p:cNvSpPr>
          <p:nvPr>
            <p:ph type="ctrTitle"/>
          </p:nvPr>
        </p:nvSpPr>
        <p:spPr>
          <a:xfrm>
            <a:off x="2308860" y="2560665"/>
            <a:ext cx="7588059" cy="190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 dirty="0">
                <a:solidFill>
                  <a:schemeClr val="dk1"/>
                </a:solidFill>
              </a:rPr>
              <a:t>JAVA TARİHÇESİ VE KURULUMU</a:t>
            </a:r>
            <a:br>
              <a:rPr lang="tr-TR" sz="4000" b="1" dirty="0">
                <a:solidFill>
                  <a:schemeClr val="dk1"/>
                </a:solidFill>
              </a:rPr>
            </a:b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Cihan AKYIL    2011404014</a:t>
            </a:r>
            <a:endParaRPr sz="1600" b="1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31/05/2022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 cap="none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i="0" u="none" strike="noStrike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7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972760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JAVA’NIN TARİHSEL GELİŞİMİ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10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640156" y="1506881"/>
            <a:ext cx="9993826" cy="493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</p:txBody>
      </p:sp>
      <p:sp>
        <p:nvSpPr>
          <p:cNvPr id="5" name="Google Shape;223;p6">
            <a:extLst>
              <a:ext uri="{FF2B5EF4-FFF2-40B4-BE49-F238E27FC236}">
                <a16:creationId xmlns:a16="http://schemas.microsoft.com/office/drawing/2014/main" id="{6503E5A1-48E4-BF93-0154-15F7828D555B}"/>
              </a:ext>
            </a:extLst>
          </p:cNvPr>
          <p:cNvSpPr txBox="1">
            <a:spLocks/>
          </p:cNvSpPr>
          <p:nvPr/>
        </p:nvSpPr>
        <p:spPr>
          <a:xfrm>
            <a:off x="914400" y="1506881"/>
            <a:ext cx="11277600" cy="567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indent="0"/>
            <a:r>
              <a:rPr lang="tr-TR" sz="8000" b="1" dirty="0"/>
              <a:t>1995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tr-TR" sz="8000" b="1" dirty="0"/>
              <a:t>JDK Beta sürümü yayınlanıyor.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tr-TR" sz="8000" b="1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tr-TR" sz="8000" b="1" dirty="0"/>
              <a:t>Bu yıl Java, World </a:t>
            </a:r>
            <a:r>
              <a:rPr lang="tr-TR" sz="8000" b="1" dirty="0" err="1"/>
              <a:t>Wibe</a:t>
            </a:r>
            <a:r>
              <a:rPr lang="tr-TR" sz="8000" b="1" dirty="0"/>
              <a:t> Web(WWW/İnternet) hedefliyor.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tr-TR" sz="8000" b="1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tr-TR" sz="8000" b="1" dirty="0" err="1"/>
              <a:t>HotJava</a:t>
            </a:r>
            <a:r>
              <a:rPr lang="tr-TR" sz="8000" b="1" dirty="0"/>
              <a:t> tarayıcısı Java 1.0a2 ile tamamlanıyor ve 23 Mayıs 1995’de çıkıyor.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tr-TR" sz="8000" b="1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tr-TR" sz="8000" b="1" dirty="0"/>
              <a:t>Aynı zamanda </a:t>
            </a:r>
            <a:r>
              <a:rPr lang="tr-TR" sz="8000" b="1" dirty="0" err="1"/>
              <a:t>HotJava’nın</a:t>
            </a:r>
            <a:r>
              <a:rPr lang="tr-TR" sz="8000" b="1" dirty="0"/>
              <a:t> Netscape de çalışması sağlanıyor.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tr-TR" sz="8000" b="1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tr-TR" sz="8000" b="1" dirty="0" err="1"/>
              <a:t>NetScape</a:t>
            </a:r>
            <a:r>
              <a:rPr lang="tr-TR" sz="8000" b="1" dirty="0"/>
              <a:t>: Netscape İletişim Şirketi tarafından geliştirilen bir tarayıcıdır.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tr-TR" sz="8000" b="1" dirty="0"/>
              <a:t>	         Netscape aynı zamanda </a:t>
            </a:r>
            <a:r>
              <a:rPr lang="tr-TR" sz="8000" b="1" dirty="0" err="1"/>
              <a:t>Javascript</a:t>
            </a:r>
            <a:r>
              <a:rPr lang="tr-TR" sz="8000" b="1" dirty="0"/>
              <a:t> dilini geliştiren şirkettir.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tr-TR" sz="2300" b="1" dirty="0"/>
          </a:p>
          <a:p>
            <a:pPr marL="0" indent="0"/>
            <a:endParaRPr lang="tr-TR" sz="2300" b="1" dirty="0"/>
          </a:p>
          <a:p>
            <a:pPr marL="0" indent="0"/>
            <a:endParaRPr lang="tr-TR" sz="2300" b="1" dirty="0"/>
          </a:p>
          <a:p>
            <a:pPr marL="0" indent="0"/>
            <a:endParaRPr lang="tr-TR" b="1" dirty="0"/>
          </a:p>
          <a:p>
            <a:pPr marL="0" indent="0"/>
            <a:endParaRPr lang="tr-TR" b="1" dirty="0"/>
          </a:p>
          <a:p>
            <a:pPr marL="0" indent="0"/>
            <a:endParaRPr lang="tr-TR" b="1" dirty="0"/>
          </a:p>
          <a:p>
            <a:pPr marL="0" indent="0"/>
            <a:endParaRPr lang="tr-TR" b="1" dirty="0"/>
          </a:p>
          <a:p>
            <a:pPr marL="0" indent="0"/>
            <a:endParaRPr lang="tr-TR" b="1" dirty="0"/>
          </a:p>
          <a:p>
            <a:pPr marL="0" indent="0"/>
            <a:r>
              <a:rPr lang="tr-TR" b="1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54359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972760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JAVA’NIN TARİHSEL GELİŞİMİ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11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640156" y="1506881"/>
            <a:ext cx="9993826" cy="493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</p:txBody>
      </p:sp>
      <p:sp>
        <p:nvSpPr>
          <p:cNvPr id="5" name="Google Shape;223;p6">
            <a:extLst>
              <a:ext uri="{FF2B5EF4-FFF2-40B4-BE49-F238E27FC236}">
                <a16:creationId xmlns:a16="http://schemas.microsoft.com/office/drawing/2014/main" id="{6503E5A1-48E4-BF93-0154-15F7828D555B}"/>
              </a:ext>
            </a:extLst>
          </p:cNvPr>
          <p:cNvSpPr txBox="1">
            <a:spLocks/>
          </p:cNvSpPr>
          <p:nvPr/>
        </p:nvSpPr>
        <p:spPr>
          <a:xfrm>
            <a:off x="998269" y="1760023"/>
            <a:ext cx="11277600" cy="567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indent="0"/>
            <a:r>
              <a:rPr lang="tr-TR" sz="5000" b="1" dirty="0"/>
              <a:t>1996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tr-TR" sz="5000" b="1" dirty="0"/>
              <a:t>Ocak 1996’da ilk JDK(Java Development Kit) yayınlanıyor.(JDK 1.0)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tr-TR" sz="5000" b="1" dirty="0"/>
              <a:t>Bu yıl  ilk </a:t>
            </a:r>
            <a:r>
              <a:rPr lang="tr-TR" sz="5000" b="1" dirty="0" err="1"/>
              <a:t>JavaOne</a:t>
            </a:r>
            <a:r>
              <a:rPr lang="tr-TR" sz="5000" b="1" dirty="0"/>
              <a:t> konferansı düzenleniyor.(Java teknolojilerini tartışmak adına düzenlenen bir konferans)</a:t>
            </a:r>
          </a:p>
          <a:p>
            <a:pPr marL="0" indent="0"/>
            <a:endParaRPr lang="tr-TR" sz="5000" b="1" dirty="0"/>
          </a:p>
          <a:p>
            <a:pPr marL="0" indent="0"/>
            <a:r>
              <a:rPr lang="tr-TR" sz="5000" b="1" dirty="0"/>
              <a:t>1997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tr-TR" sz="5000" b="1" dirty="0"/>
              <a:t>JDK 1.1 sürümü yayınlanıyor.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tr-TR" sz="5000" b="1" dirty="0"/>
              <a:t>Java’nın  platformdan bağımsız görsel kullanıcı </a:t>
            </a:r>
            <a:r>
              <a:rPr lang="tr-TR" sz="5000" b="1" dirty="0" err="1"/>
              <a:t>arayüzü</a:t>
            </a:r>
            <a:r>
              <a:rPr lang="tr-TR" sz="5000" b="1" dirty="0"/>
              <a:t> üretmeyi sağlayan bir araç kiti olan AWT (</a:t>
            </a:r>
            <a:r>
              <a:rPr lang="tr-TR" sz="5000" b="1" dirty="0" err="1"/>
              <a:t>Abstract</a:t>
            </a:r>
            <a:r>
              <a:rPr lang="tr-TR" sz="5000" b="1" dirty="0"/>
              <a:t> </a:t>
            </a:r>
            <a:r>
              <a:rPr lang="tr-TR" sz="5000" b="1" dirty="0" err="1"/>
              <a:t>Windowing</a:t>
            </a:r>
            <a:r>
              <a:rPr lang="tr-TR" sz="5000" b="1" dirty="0"/>
              <a:t> Toolkit) kapsamlı bir düzenlemeye giriyor.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tr-TR" sz="5000" b="1" dirty="0" err="1"/>
              <a:t>İnner</a:t>
            </a:r>
            <a:r>
              <a:rPr lang="tr-TR" sz="5000" b="1" dirty="0"/>
              <a:t> </a:t>
            </a:r>
            <a:r>
              <a:rPr lang="tr-TR" sz="5000" b="1" dirty="0" err="1"/>
              <a:t>Classlar</a:t>
            </a:r>
            <a:r>
              <a:rPr lang="tr-TR" sz="5000" b="1" dirty="0"/>
              <a:t> (İç Sınıf) ve </a:t>
            </a:r>
            <a:r>
              <a:rPr lang="tr-TR" sz="5000" b="1" dirty="0" err="1"/>
              <a:t>JavaBeans</a:t>
            </a:r>
            <a:r>
              <a:rPr lang="tr-TR" sz="5000" b="1" dirty="0"/>
              <a:t> dile </a:t>
            </a:r>
            <a:r>
              <a:rPr lang="tr-TR" sz="5000" b="1" dirty="0" err="1"/>
              <a:t>ekleniyor.JavaBeans</a:t>
            </a:r>
            <a:r>
              <a:rPr lang="tr-TR" sz="5000" b="1" dirty="0"/>
              <a:t> bir veya daha fazla nesnenin  tek bir sınıf içine alınmasını sağlayan bir sınıflardır.</a:t>
            </a:r>
          </a:p>
          <a:p>
            <a:pPr marL="0" indent="0"/>
            <a:endParaRPr lang="tr-TR" sz="2300" b="1" dirty="0"/>
          </a:p>
          <a:p>
            <a:pPr marL="0" indent="0"/>
            <a:endParaRPr lang="tr-TR" sz="2300" b="1" dirty="0"/>
          </a:p>
          <a:p>
            <a:pPr marL="0" indent="0"/>
            <a:endParaRPr lang="tr-TR" b="1" dirty="0"/>
          </a:p>
          <a:p>
            <a:pPr marL="0" indent="0"/>
            <a:endParaRPr lang="tr-TR" b="1" dirty="0"/>
          </a:p>
          <a:p>
            <a:pPr marL="0" indent="0"/>
            <a:endParaRPr lang="tr-TR" b="1" dirty="0"/>
          </a:p>
          <a:p>
            <a:pPr marL="0" indent="0"/>
            <a:endParaRPr lang="tr-TR" b="1" dirty="0"/>
          </a:p>
          <a:p>
            <a:pPr marL="0" indent="0"/>
            <a:endParaRPr lang="tr-TR" b="1" dirty="0"/>
          </a:p>
          <a:p>
            <a:pPr marL="0" indent="0"/>
            <a:r>
              <a:rPr lang="tr-TR" b="1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66547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972760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JAVA’NIN TARİHSEL GELİŞİMİ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12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640156" y="1506881"/>
            <a:ext cx="9993826" cy="493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</p:txBody>
      </p:sp>
      <p:sp>
        <p:nvSpPr>
          <p:cNvPr id="5" name="Google Shape;223;p6">
            <a:extLst>
              <a:ext uri="{FF2B5EF4-FFF2-40B4-BE49-F238E27FC236}">
                <a16:creationId xmlns:a16="http://schemas.microsoft.com/office/drawing/2014/main" id="{6503E5A1-48E4-BF93-0154-15F7828D555B}"/>
              </a:ext>
            </a:extLst>
          </p:cNvPr>
          <p:cNvSpPr txBox="1">
            <a:spLocks/>
          </p:cNvSpPr>
          <p:nvPr/>
        </p:nvSpPr>
        <p:spPr>
          <a:xfrm>
            <a:off x="1181149" y="1370639"/>
            <a:ext cx="11277600" cy="567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indent="0"/>
            <a:r>
              <a:rPr lang="tr-TR" sz="8000" b="1" dirty="0"/>
              <a:t>1998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tr-TR" sz="8000" b="1" dirty="0"/>
              <a:t>J2SE 1.2 sürümü yayınlanıyor.(Java 2 Standart Edition)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tr-TR" sz="8000" b="1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tr-TR" sz="8000" b="1" dirty="0" err="1"/>
              <a:t>Swing</a:t>
            </a:r>
            <a:r>
              <a:rPr lang="tr-TR" sz="8000" b="1" dirty="0"/>
              <a:t> , JVM ve JIT Compiler bu yıl ekleniyor.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tr-TR" sz="8000" b="1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tr-TR" sz="8000" b="1" dirty="0" err="1"/>
              <a:t>Swing</a:t>
            </a:r>
            <a:r>
              <a:rPr lang="tr-TR" sz="8000" b="1" dirty="0"/>
              <a:t>, grafiksel kullanıcı </a:t>
            </a:r>
            <a:r>
              <a:rPr lang="tr-TR" sz="8000" b="1" dirty="0" err="1"/>
              <a:t>arayüzüdür</a:t>
            </a:r>
            <a:r>
              <a:rPr lang="tr-TR" sz="8000" b="1" dirty="0"/>
              <a:t>.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tr-TR" sz="8000" b="1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tr-TR" sz="8000" b="1" dirty="0"/>
              <a:t>JVM, Java’nın </a:t>
            </a:r>
            <a:r>
              <a:rPr lang="tr-TR" sz="8000" b="1" dirty="0" err="1"/>
              <a:t>class</a:t>
            </a:r>
            <a:r>
              <a:rPr lang="tr-TR" sz="8000" b="1" dirty="0"/>
              <a:t> uzantılı sınıf dosyalarını belleğe yükleyerek çalıştırılmasını sağlamak için gereken hizmetleri sağlayan bir sistem programıdır.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tr-TR" sz="8000" b="1" dirty="0"/>
              <a:t>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tr-TR" sz="8000" b="1" dirty="0"/>
              <a:t>JIT, kaynak kodları makine kodlarına çevirmeye yarayan bir derleme hizmetidir.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tr-TR" sz="8000" b="1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tr-TR" sz="8000" b="1" dirty="0" err="1"/>
              <a:t>JavaOne</a:t>
            </a:r>
            <a:r>
              <a:rPr lang="tr-TR" sz="8000" b="1" dirty="0"/>
              <a:t> konferansında </a:t>
            </a:r>
            <a:r>
              <a:rPr lang="tr-TR" sz="8000" b="1" dirty="0" err="1"/>
              <a:t>JavaRing</a:t>
            </a:r>
            <a:r>
              <a:rPr lang="tr-TR" sz="8000" b="1" dirty="0"/>
              <a:t> tanıtılıyor. </a:t>
            </a:r>
            <a:r>
              <a:rPr lang="tr-TR" sz="8000" b="1" dirty="0" err="1"/>
              <a:t>JavaRing</a:t>
            </a:r>
            <a:r>
              <a:rPr lang="tr-TR" sz="8000" b="1" dirty="0"/>
              <a:t>, Java destekli bir elektronik jetondur.</a:t>
            </a:r>
          </a:p>
          <a:p>
            <a:pPr marL="0" indent="0"/>
            <a:endParaRPr lang="tr-TR" sz="2300" b="1" dirty="0"/>
          </a:p>
          <a:p>
            <a:pPr marL="0" indent="0"/>
            <a:endParaRPr lang="tr-TR" sz="2300" b="1" dirty="0"/>
          </a:p>
          <a:p>
            <a:pPr marL="0" indent="0"/>
            <a:endParaRPr lang="tr-TR" sz="2300" b="1" dirty="0"/>
          </a:p>
          <a:p>
            <a:pPr marL="0" indent="0"/>
            <a:endParaRPr lang="tr-TR" sz="2300" b="1" dirty="0"/>
          </a:p>
          <a:p>
            <a:pPr marL="0" indent="0"/>
            <a:endParaRPr lang="tr-TR" sz="2300" b="1" dirty="0"/>
          </a:p>
          <a:p>
            <a:pPr marL="0" indent="0"/>
            <a:endParaRPr lang="tr-TR" b="1" dirty="0"/>
          </a:p>
          <a:p>
            <a:pPr marL="0" indent="0"/>
            <a:endParaRPr lang="tr-TR" b="1" dirty="0"/>
          </a:p>
          <a:p>
            <a:pPr marL="0" indent="0"/>
            <a:endParaRPr lang="tr-TR" b="1" dirty="0"/>
          </a:p>
          <a:p>
            <a:pPr marL="0" indent="0"/>
            <a:endParaRPr lang="tr-TR" b="1" dirty="0"/>
          </a:p>
          <a:p>
            <a:pPr marL="0" indent="0"/>
            <a:endParaRPr lang="tr-TR" b="1" dirty="0"/>
          </a:p>
          <a:p>
            <a:pPr marL="0" indent="0"/>
            <a:r>
              <a:rPr lang="tr-TR" b="1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01184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972760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JAVA’NIN TARİHSEL GELİŞİMİ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13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640156" y="1506881"/>
            <a:ext cx="9993826" cy="493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</p:txBody>
      </p:sp>
      <p:sp>
        <p:nvSpPr>
          <p:cNvPr id="5" name="Google Shape;223;p6">
            <a:extLst>
              <a:ext uri="{FF2B5EF4-FFF2-40B4-BE49-F238E27FC236}">
                <a16:creationId xmlns:a16="http://schemas.microsoft.com/office/drawing/2014/main" id="{6503E5A1-48E4-BF93-0154-15F7828D555B}"/>
              </a:ext>
            </a:extLst>
          </p:cNvPr>
          <p:cNvSpPr txBox="1">
            <a:spLocks/>
          </p:cNvSpPr>
          <p:nvPr/>
        </p:nvSpPr>
        <p:spPr>
          <a:xfrm>
            <a:off x="998269" y="1760023"/>
            <a:ext cx="11277600" cy="567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indent="0"/>
            <a:r>
              <a:rPr lang="tr-TR" sz="2300" b="1" dirty="0"/>
              <a:t>2000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J2SE 1.3 sürümü yayınlanıyor.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 err="1"/>
              <a:t>HotSpot</a:t>
            </a:r>
            <a:r>
              <a:rPr lang="tr-TR" sz="2300" b="1" dirty="0"/>
              <a:t> JVM tanıtılıyor. </a:t>
            </a:r>
            <a:r>
              <a:rPr lang="tr-TR" sz="2300" b="1" dirty="0" err="1"/>
              <a:t>HotSpot</a:t>
            </a:r>
            <a:r>
              <a:rPr lang="tr-TR" sz="2300" b="1" dirty="0"/>
              <a:t>, masaüstü ve sunucu bilgisayarlar için geliştirilen ve tam zamanında derlemeyi(</a:t>
            </a:r>
            <a:r>
              <a:rPr lang="tr-TR" sz="2300" b="1" dirty="0" err="1"/>
              <a:t>Just</a:t>
            </a:r>
            <a:r>
              <a:rPr lang="tr-TR" sz="2300" b="1" dirty="0"/>
              <a:t> İn Time(JIT)) sağlayan bir sanal makinedir.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Bu yıl Apple kurucusu Steve </a:t>
            </a:r>
            <a:r>
              <a:rPr lang="tr-TR" sz="2300" b="1" dirty="0" err="1"/>
              <a:t>Jobs</a:t>
            </a:r>
            <a:r>
              <a:rPr lang="tr-TR" sz="2300" b="1" dirty="0"/>
              <a:t>, Mac OS X sürümlerinde J2SE paketlerinin yer alacağını duyurmuştur.</a:t>
            </a:r>
          </a:p>
        </p:txBody>
      </p:sp>
    </p:spTree>
    <p:extLst>
      <p:ext uri="{BB962C8B-B14F-4D97-AF65-F5344CB8AC3E}">
        <p14:creationId xmlns:p14="http://schemas.microsoft.com/office/powerpoint/2010/main" val="496665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972760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JAVA’NIN TARİHSEL GELİŞİMİ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14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640156" y="1506881"/>
            <a:ext cx="9993826" cy="493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</p:txBody>
      </p:sp>
      <p:sp>
        <p:nvSpPr>
          <p:cNvPr id="5" name="Google Shape;223;p6">
            <a:extLst>
              <a:ext uri="{FF2B5EF4-FFF2-40B4-BE49-F238E27FC236}">
                <a16:creationId xmlns:a16="http://schemas.microsoft.com/office/drawing/2014/main" id="{6503E5A1-48E4-BF93-0154-15F7828D555B}"/>
              </a:ext>
            </a:extLst>
          </p:cNvPr>
          <p:cNvSpPr txBox="1">
            <a:spLocks/>
          </p:cNvSpPr>
          <p:nvPr/>
        </p:nvSpPr>
        <p:spPr>
          <a:xfrm>
            <a:off x="1195216" y="1279478"/>
            <a:ext cx="11277600" cy="567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indent="0"/>
            <a:r>
              <a:rPr lang="tr-TR" sz="2300" b="1" dirty="0"/>
              <a:t>2002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J2SE 1.4 sürümü yayınlanıyor.(Bu sürümün kod adı : </a:t>
            </a:r>
            <a:r>
              <a:rPr lang="tr-TR" sz="2300" b="1" dirty="0" err="1"/>
              <a:t>Merlin</a:t>
            </a:r>
            <a:r>
              <a:rPr lang="tr-TR" sz="2300" b="1" dirty="0"/>
              <a:t>)</a:t>
            </a:r>
          </a:p>
          <a:p>
            <a:pPr marL="0" indent="0"/>
            <a:endParaRPr lang="tr-TR" sz="2300" b="1" dirty="0"/>
          </a:p>
          <a:p>
            <a:pPr marL="0" indent="0"/>
            <a:r>
              <a:rPr lang="tr-TR" sz="2300" b="1" dirty="0"/>
              <a:t>2004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J2SE 5.0 sürümü yayınlanıyor(Kod adı : </a:t>
            </a:r>
            <a:r>
              <a:rPr lang="tr-TR" sz="2300" b="1" dirty="0" err="1"/>
              <a:t>Tiger</a:t>
            </a:r>
            <a:r>
              <a:rPr lang="tr-TR" sz="2300" b="1" dirty="0"/>
              <a:t>)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Generics,Metadata,</a:t>
            </a:r>
            <a:r>
              <a:rPr lang="tr-TR" sz="2300" b="1" dirty="0" err="1"/>
              <a:t>Autoboxing</a:t>
            </a:r>
            <a:r>
              <a:rPr lang="tr-TR" sz="2300" b="1" dirty="0"/>
              <a:t>,,</a:t>
            </a:r>
            <a:r>
              <a:rPr lang="tr-TR" sz="2300" b="1" dirty="0" err="1"/>
              <a:t>Enumerations</a:t>
            </a:r>
            <a:r>
              <a:rPr lang="tr-TR" sz="2300" b="1" dirty="0"/>
              <a:t> ve </a:t>
            </a:r>
            <a:r>
              <a:rPr lang="tr-TR" sz="2300" b="1" dirty="0" err="1"/>
              <a:t>Varargs</a:t>
            </a:r>
            <a:r>
              <a:rPr lang="tr-TR" sz="2300" b="1" dirty="0"/>
              <a:t> gibi özellikler dile ekleniyor.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.NET dili bu yıl hızla gelişiyor ve Java için rekabet dönemi başlıyor.</a:t>
            </a:r>
          </a:p>
          <a:p>
            <a:pPr marL="0" indent="0"/>
            <a:endParaRPr lang="tr-TR" sz="2300" b="1" dirty="0"/>
          </a:p>
          <a:p>
            <a:pPr marL="0" indent="0"/>
            <a:endParaRPr lang="tr-TR" sz="2300" b="1" dirty="0"/>
          </a:p>
        </p:txBody>
      </p:sp>
    </p:spTree>
    <p:extLst>
      <p:ext uri="{BB962C8B-B14F-4D97-AF65-F5344CB8AC3E}">
        <p14:creationId xmlns:p14="http://schemas.microsoft.com/office/powerpoint/2010/main" val="67770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972760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JAVA’NIN TARİHSEL GELİŞİMİ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15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640156" y="1506881"/>
            <a:ext cx="9993826" cy="493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</p:txBody>
      </p:sp>
      <p:sp>
        <p:nvSpPr>
          <p:cNvPr id="5" name="Google Shape;223;p6">
            <a:extLst>
              <a:ext uri="{FF2B5EF4-FFF2-40B4-BE49-F238E27FC236}">
                <a16:creationId xmlns:a16="http://schemas.microsoft.com/office/drawing/2014/main" id="{6503E5A1-48E4-BF93-0154-15F7828D555B}"/>
              </a:ext>
            </a:extLst>
          </p:cNvPr>
          <p:cNvSpPr txBox="1">
            <a:spLocks/>
          </p:cNvSpPr>
          <p:nvPr/>
        </p:nvSpPr>
        <p:spPr>
          <a:xfrm>
            <a:off x="1195216" y="1279478"/>
            <a:ext cx="11277600" cy="567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indent="0"/>
            <a:r>
              <a:rPr lang="tr-TR" sz="2300" b="1" dirty="0"/>
              <a:t>2006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Sun </a:t>
            </a:r>
            <a:r>
              <a:rPr lang="tr-TR" sz="2300" b="1" dirty="0" err="1"/>
              <a:t>Microsystems</a:t>
            </a:r>
            <a:r>
              <a:rPr lang="tr-TR" sz="2300" b="1" dirty="0"/>
              <a:t>, J2SE adını Java SE olarak değiştiriyor.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Java SE 6.0 yayınlanıyor.(Kod adı: </a:t>
            </a:r>
            <a:r>
              <a:rPr lang="tr-TR" sz="2300" b="1" dirty="0" err="1"/>
              <a:t>Mustang</a:t>
            </a:r>
            <a:r>
              <a:rPr lang="tr-TR" sz="2300" b="1" dirty="0"/>
              <a:t>)</a:t>
            </a:r>
          </a:p>
          <a:p>
            <a:pPr marL="0" indent="0"/>
            <a:r>
              <a:rPr lang="tr-TR" sz="2300" b="1" dirty="0"/>
              <a:t>2007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 err="1"/>
              <a:t>JavaFX</a:t>
            </a:r>
            <a:r>
              <a:rPr lang="tr-TR" sz="2300" b="1" dirty="0"/>
              <a:t>, Java tabanlı teknolojilerin arasına </a:t>
            </a:r>
            <a:r>
              <a:rPr lang="tr-TR" sz="2300" b="1" dirty="0" err="1"/>
              <a:t>katılıyor.JavaFX</a:t>
            </a:r>
            <a:r>
              <a:rPr lang="tr-TR" sz="2300" b="1" dirty="0"/>
              <a:t>, web tabanlı uygulamaların tasarımını daha kolay hale getirmek ve zenginleştirmek için yapılmıştır.</a:t>
            </a:r>
          </a:p>
          <a:p>
            <a:pPr marL="0" indent="0"/>
            <a:r>
              <a:rPr lang="tr-TR" sz="2300" b="1" dirty="0"/>
              <a:t>2009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 err="1"/>
              <a:t>Oracle</a:t>
            </a:r>
            <a:r>
              <a:rPr lang="tr-TR" sz="2300" b="1" dirty="0"/>
              <a:t>, Sun </a:t>
            </a:r>
            <a:r>
              <a:rPr lang="tr-TR" sz="2300" b="1" dirty="0" err="1"/>
              <a:t>Microsystems’i</a:t>
            </a:r>
            <a:r>
              <a:rPr lang="tr-TR" sz="2300" b="1" dirty="0"/>
              <a:t> 7.4 milyar dolara satın alıyor.</a:t>
            </a:r>
          </a:p>
          <a:p>
            <a:pPr marL="0" indent="0"/>
            <a:endParaRPr lang="tr-TR" sz="2300" b="1" dirty="0"/>
          </a:p>
          <a:p>
            <a:pPr marL="0" indent="0"/>
            <a:endParaRPr lang="tr-TR" sz="2300" b="1" dirty="0"/>
          </a:p>
          <a:p>
            <a:pPr marL="0" indent="0"/>
            <a:endParaRPr lang="tr-TR" sz="2300" b="1" dirty="0"/>
          </a:p>
        </p:txBody>
      </p:sp>
    </p:spTree>
    <p:extLst>
      <p:ext uri="{BB962C8B-B14F-4D97-AF65-F5344CB8AC3E}">
        <p14:creationId xmlns:p14="http://schemas.microsoft.com/office/powerpoint/2010/main" val="1177408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972760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JAVA’NIN TARİHSEL GELİŞİMİ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16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640156" y="1506881"/>
            <a:ext cx="9993826" cy="493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</p:txBody>
      </p:sp>
      <p:sp>
        <p:nvSpPr>
          <p:cNvPr id="5" name="Google Shape;223;p6">
            <a:extLst>
              <a:ext uri="{FF2B5EF4-FFF2-40B4-BE49-F238E27FC236}">
                <a16:creationId xmlns:a16="http://schemas.microsoft.com/office/drawing/2014/main" id="{6503E5A1-48E4-BF93-0154-15F7828D555B}"/>
              </a:ext>
            </a:extLst>
          </p:cNvPr>
          <p:cNvSpPr txBox="1">
            <a:spLocks/>
          </p:cNvSpPr>
          <p:nvPr/>
        </p:nvSpPr>
        <p:spPr>
          <a:xfrm>
            <a:off x="1195216" y="1279478"/>
            <a:ext cx="11277600" cy="567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indent="0"/>
            <a:r>
              <a:rPr lang="tr-TR" sz="2300" b="1" dirty="0"/>
              <a:t>2011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Java SE 7 yayınlanıyor.(Kod adı : </a:t>
            </a:r>
            <a:r>
              <a:rPr lang="tr-TR" sz="2300" b="1" dirty="0" err="1"/>
              <a:t>Dolphine</a:t>
            </a:r>
            <a:r>
              <a:rPr lang="tr-TR" sz="2300" b="1" dirty="0"/>
              <a:t>)</a:t>
            </a:r>
          </a:p>
          <a:p>
            <a:pPr marL="0" indent="0"/>
            <a:endParaRPr lang="tr-TR" sz="2300" b="1" dirty="0"/>
          </a:p>
          <a:p>
            <a:pPr marL="0" indent="0"/>
            <a:r>
              <a:rPr lang="tr-TR" sz="2300" b="1" dirty="0"/>
              <a:t>2014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JAVA SE 8 yayınlanıyor.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Lamda ifadesi ve sanal genişletme yöntemleri,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Tarih ve Saat </a:t>
            </a:r>
            <a:r>
              <a:rPr lang="tr-TR" sz="2300" b="1" dirty="0" err="1"/>
              <a:t>API’si</a:t>
            </a:r>
            <a:r>
              <a:rPr lang="tr-TR" sz="2300" b="1" dirty="0"/>
              <a:t>,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</a:t>
            </a:r>
            <a:r>
              <a:rPr lang="tr-TR" sz="2300" b="1" dirty="0" err="1"/>
              <a:t>Nashhorn</a:t>
            </a:r>
            <a:r>
              <a:rPr lang="tr-TR" sz="2300" b="1" dirty="0"/>
              <a:t> </a:t>
            </a:r>
            <a:r>
              <a:rPr lang="tr-TR" sz="2300" b="1" dirty="0" err="1"/>
              <a:t>Javascript</a:t>
            </a:r>
            <a:r>
              <a:rPr lang="tr-TR" sz="2300" b="1" dirty="0"/>
              <a:t> motoru dile ekleniyor.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Güvenlik seviyesi yükseltiliyor.</a:t>
            </a:r>
          </a:p>
          <a:p>
            <a:pPr marL="0" indent="0"/>
            <a:endParaRPr lang="tr-TR" sz="2300" b="1" dirty="0"/>
          </a:p>
          <a:p>
            <a:pPr marL="0" indent="0"/>
            <a:endParaRPr lang="tr-TR" sz="2300" b="1" dirty="0"/>
          </a:p>
        </p:txBody>
      </p:sp>
    </p:spTree>
    <p:extLst>
      <p:ext uri="{BB962C8B-B14F-4D97-AF65-F5344CB8AC3E}">
        <p14:creationId xmlns:p14="http://schemas.microsoft.com/office/powerpoint/2010/main" val="1515857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972760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JAVA’NIN TARİHSEL GELİŞİMİ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17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640156" y="1506881"/>
            <a:ext cx="9993826" cy="493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</p:txBody>
      </p:sp>
      <p:sp>
        <p:nvSpPr>
          <p:cNvPr id="5" name="Google Shape;223;p6">
            <a:extLst>
              <a:ext uri="{FF2B5EF4-FFF2-40B4-BE49-F238E27FC236}">
                <a16:creationId xmlns:a16="http://schemas.microsoft.com/office/drawing/2014/main" id="{6503E5A1-48E4-BF93-0154-15F7828D555B}"/>
              </a:ext>
            </a:extLst>
          </p:cNvPr>
          <p:cNvSpPr txBox="1">
            <a:spLocks/>
          </p:cNvSpPr>
          <p:nvPr/>
        </p:nvSpPr>
        <p:spPr>
          <a:xfrm>
            <a:off x="921695" y="1279478"/>
            <a:ext cx="11277600" cy="567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indent="0"/>
            <a:r>
              <a:rPr lang="tr-TR" sz="2300" b="1" dirty="0"/>
              <a:t>2017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Java SE 9 yayınlanıyor.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Java tarayıcı eklentisi kaldırılıyor.</a:t>
            </a:r>
          </a:p>
          <a:p>
            <a:pPr marL="0" indent="0"/>
            <a:r>
              <a:rPr lang="tr-TR" sz="2300" b="1" dirty="0"/>
              <a:t>2018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Java SE 10 yayınlanıyor.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Sınıf-Veri paylaşımı genişletiliyor.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Zamana dayalı yayın modelleri için sürüm oluşturma rehberi 	yayınlanıyor.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Yerel değişken bildirimlerine tür çıkarımı ekleniyor.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Ortak bir çöp toplayıcı </a:t>
            </a:r>
            <a:r>
              <a:rPr lang="tr-TR" sz="2300" b="1" dirty="0" err="1"/>
              <a:t>arayüzü</a:t>
            </a:r>
            <a:r>
              <a:rPr lang="tr-TR" sz="2300" b="1" dirty="0"/>
              <a:t> eklenerek farklı çöp toplayıcıların kod 	yalıtımı iyileştiriliyor.</a:t>
            </a:r>
          </a:p>
          <a:p>
            <a:pPr marL="0" indent="0"/>
            <a:endParaRPr lang="tr-TR" sz="2300" b="1" dirty="0"/>
          </a:p>
        </p:txBody>
      </p:sp>
    </p:spTree>
    <p:extLst>
      <p:ext uri="{BB962C8B-B14F-4D97-AF65-F5344CB8AC3E}">
        <p14:creationId xmlns:p14="http://schemas.microsoft.com/office/powerpoint/2010/main" val="1935225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972760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JAVA’NIN TARİHSEL GELİŞİMİ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18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640156" y="1506881"/>
            <a:ext cx="9993826" cy="493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</p:txBody>
      </p:sp>
      <p:sp>
        <p:nvSpPr>
          <p:cNvPr id="5" name="Google Shape;223;p6">
            <a:extLst>
              <a:ext uri="{FF2B5EF4-FFF2-40B4-BE49-F238E27FC236}">
                <a16:creationId xmlns:a16="http://schemas.microsoft.com/office/drawing/2014/main" id="{6503E5A1-48E4-BF93-0154-15F7828D555B}"/>
              </a:ext>
            </a:extLst>
          </p:cNvPr>
          <p:cNvSpPr txBox="1">
            <a:spLocks/>
          </p:cNvSpPr>
          <p:nvPr/>
        </p:nvSpPr>
        <p:spPr>
          <a:xfrm>
            <a:off x="921695" y="1279478"/>
            <a:ext cx="11277600" cy="567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indent="0"/>
            <a:r>
              <a:rPr lang="tr-TR" sz="2300" b="1" dirty="0"/>
              <a:t>2018	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Aynı yıl JAVA SE 11 yayınlanıyor.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Java dosyası tek komutla çalıştırılabilir duruma geliyor.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 err="1"/>
              <a:t>String</a:t>
            </a:r>
            <a:r>
              <a:rPr lang="tr-TR" sz="2300" b="1" dirty="0"/>
              <a:t> sınıfına yeni yardımcı program yöntemleri ekleniyor.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Lamda parametreleri için yerel-değişken söz </a:t>
            </a:r>
            <a:r>
              <a:rPr lang="tr-TR" sz="2300" b="1" dirty="0" err="1"/>
              <a:t>dizimleri</a:t>
            </a:r>
            <a:r>
              <a:rPr lang="tr-TR" sz="2300" b="1" dirty="0"/>
              <a:t> ekleniyor.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Dosyalara ve dosyalardan yazma dizeleri okuma/yazma işlemleri ekleniyor.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İç içe tabanlı erişim kontrolü iyileştiriliyor.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JEP 309 : Dinamik sınıf dosyası sabitleri ekleniyor.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JEP 321 : HTTP İstemcisi standart hale getiriliyor.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JEP 328 : Uçuş kaydedici modülü iyileştiriliyor.</a:t>
            </a:r>
          </a:p>
          <a:p>
            <a:pPr marL="0" indent="0"/>
            <a:endParaRPr lang="tr-TR" sz="2300" b="1" dirty="0"/>
          </a:p>
          <a:p>
            <a:pPr marL="0" indent="0"/>
            <a:endParaRPr lang="tr-TR" sz="2300" b="1" dirty="0"/>
          </a:p>
        </p:txBody>
      </p:sp>
    </p:spTree>
    <p:extLst>
      <p:ext uri="{BB962C8B-B14F-4D97-AF65-F5344CB8AC3E}">
        <p14:creationId xmlns:p14="http://schemas.microsoft.com/office/powerpoint/2010/main" val="906723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972760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JAVA’NIN TARİHSEL GELİŞİMİ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19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640156" y="1506881"/>
            <a:ext cx="9993826" cy="493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</p:txBody>
      </p:sp>
      <p:sp>
        <p:nvSpPr>
          <p:cNvPr id="5" name="Google Shape;223;p6">
            <a:extLst>
              <a:ext uri="{FF2B5EF4-FFF2-40B4-BE49-F238E27FC236}">
                <a16:creationId xmlns:a16="http://schemas.microsoft.com/office/drawing/2014/main" id="{6503E5A1-48E4-BF93-0154-15F7828D555B}"/>
              </a:ext>
            </a:extLst>
          </p:cNvPr>
          <p:cNvSpPr txBox="1">
            <a:spLocks/>
          </p:cNvSpPr>
          <p:nvPr/>
        </p:nvSpPr>
        <p:spPr>
          <a:xfrm>
            <a:off x="921695" y="1279478"/>
            <a:ext cx="11277600" cy="567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indent="0"/>
            <a:r>
              <a:rPr lang="tr-TR" sz="2300" b="1" dirty="0"/>
              <a:t>2019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Java SE 12 ve Java SE 13 yayınlanıyor.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</a:t>
            </a:r>
            <a:r>
              <a:rPr lang="tr-TR" sz="2300" b="1" dirty="0" err="1"/>
              <a:t>JVM’de</a:t>
            </a:r>
            <a:r>
              <a:rPr lang="tr-TR" sz="2300" b="1" dirty="0"/>
              <a:t> değişiklikler yapılıyor.(JEP 189,346,344,230)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Dilde değişiklikler yapılıyor ve yeni özellikler getiriliyor.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Metin sınıfına yeni yöntemler getiriliyor.</a:t>
            </a:r>
          </a:p>
          <a:p>
            <a:pPr marL="0" indent="0"/>
            <a:r>
              <a:rPr lang="tr-TR" sz="2300" b="1" dirty="0"/>
              <a:t>2020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Java SE 14 ve Java SE 15 yayınlanıyor.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Kayıt tutma için yeni yöntemler getiriliyor.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Metin blokları daha kullanışlı hale geliyor.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Mühürlü sınıfların kontrolü daha kullanışlı hale geliyor.</a:t>
            </a:r>
          </a:p>
          <a:p>
            <a:pPr marL="0" indent="0"/>
            <a:endParaRPr lang="tr-TR" sz="2300" b="1" dirty="0"/>
          </a:p>
          <a:p>
            <a:pPr marL="0" indent="0"/>
            <a:endParaRPr lang="tr-TR" sz="2300" b="1" dirty="0"/>
          </a:p>
        </p:txBody>
      </p:sp>
    </p:spTree>
    <p:extLst>
      <p:ext uri="{BB962C8B-B14F-4D97-AF65-F5344CB8AC3E}">
        <p14:creationId xmlns:p14="http://schemas.microsoft.com/office/powerpoint/2010/main" val="372995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972760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İÇİNDEKİLER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972760" y="1605355"/>
            <a:ext cx="9993826" cy="493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Java Nedir?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Java Özellikleri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Java Kullanım Alanları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Java’nın Tarihsel Gelişimi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Java Kurulumu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Java 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Nasıl Öğrenilir?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Kitap Önerileri</a:t>
            </a:r>
            <a:endParaRPr lang="tr-TR" sz="1800" b="1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Kaynakça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9" name="Picture Placeholder 101">
            <a:extLst>
              <a:ext uri="{FF2B5EF4-FFF2-40B4-BE49-F238E27FC236}">
                <a16:creationId xmlns:a16="http://schemas.microsoft.com/office/drawing/2014/main" id="{B7EA1988-820E-E28C-AA30-0BEBC94C4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445" y="4072376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82842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972760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JAVA’NIN TARİHSEL GELİŞİMİ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20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640156" y="1506881"/>
            <a:ext cx="9993826" cy="493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</p:txBody>
      </p:sp>
      <p:sp>
        <p:nvSpPr>
          <p:cNvPr id="5" name="Google Shape;223;p6">
            <a:extLst>
              <a:ext uri="{FF2B5EF4-FFF2-40B4-BE49-F238E27FC236}">
                <a16:creationId xmlns:a16="http://schemas.microsoft.com/office/drawing/2014/main" id="{6503E5A1-48E4-BF93-0154-15F7828D555B}"/>
              </a:ext>
            </a:extLst>
          </p:cNvPr>
          <p:cNvSpPr txBox="1">
            <a:spLocks/>
          </p:cNvSpPr>
          <p:nvPr/>
        </p:nvSpPr>
        <p:spPr>
          <a:xfrm>
            <a:off x="921695" y="1279478"/>
            <a:ext cx="11277600" cy="567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indent="0"/>
            <a:r>
              <a:rPr lang="tr-TR" sz="2300" b="1" dirty="0"/>
              <a:t>2021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Java SE 16 ve Java SE 17 yayınlanıyor.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Performans, güvenlik ve kararlılık güncellemeleri geliyor.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Yeni dil geliştirilmeleri yapılıyor.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Geliştirilmiş bellek yönetimi ekleniyor.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UNIX-DOMAİN soket kanalları ekleniyor.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</a:t>
            </a:r>
            <a:r>
              <a:rPr lang="tr-TR" sz="2300" b="1" dirty="0" err="1"/>
              <a:t>API’ler</a:t>
            </a:r>
            <a:r>
              <a:rPr lang="tr-TR" sz="2300" b="1" dirty="0"/>
              <a:t> için yeni yenilikler getiriliyor.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Mühürlü sınıflar iyileştiriliyor.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Mac OS için yeni yenilikler getiriliyor.</a:t>
            </a:r>
          </a:p>
          <a:p>
            <a:pPr marL="0" indent="0"/>
            <a:endParaRPr lang="tr-TR" sz="2300" b="1" dirty="0"/>
          </a:p>
          <a:p>
            <a:pPr marL="0" indent="0"/>
            <a:endParaRPr lang="tr-TR" sz="2300" b="1" dirty="0"/>
          </a:p>
          <a:p>
            <a:pPr marL="0" indent="0"/>
            <a:endParaRPr lang="tr-TR" sz="2300" b="1" dirty="0"/>
          </a:p>
        </p:txBody>
      </p:sp>
    </p:spTree>
    <p:extLst>
      <p:ext uri="{BB962C8B-B14F-4D97-AF65-F5344CB8AC3E}">
        <p14:creationId xmlns:p14="http://schemas.microsoft.com/office/powerpoint/2010/main" val="1250048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972760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JAVA’NIN TARİHSEL GELİŞİMİ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21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640156" y="1506881"/>
            <a:ext cx="9993826" cy="493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</p:txBody>
      </p:sp>
      <p:sp>
        <p:nvSpPr>
          <p:cNvPr id="5" name="Google Shape;223;p6">
            <a:extLst>
              <a:ext uri="{FF2B5EF4-FFF2-40B4-BE49-F238E27FC236}">
                <a16:creationId xmlns:a16="http://schemas.microsoft.com/office/drawing/2014/main" id="{6503E5A1-48E4-BF93-0154-15F7828D555B}"/>
              </a:ext>
            </a:extLst>
          </p:cNvPr>
          <p:cNvSpPr txBox="1">
            <a:spLocks/>
          </p:cNvSpPr>
          <p:nvPr/>
        </p:nvSpPr>
        <p:spPr>
          <a:xfrm>
            <a:off x="921695" y="1279478"/>
            <a:ext cx="11277600" cy="567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indent="0"/>
            <a:r>
              <a:rPr lang="tr-TR" sz="2300" b="1" dirty="0"/>
              <a:t>2022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Java SE 18 yayınlanıyor.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UTF 8 için yenilikler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Basit bir Web sunucusu geliştirme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Java </a:t>
            </a:r>
            <a:r>
              <a:rPr lang="tr-TR" sz="2300" b="1" dirty="0" err="1"/>
              <a:t>API’ları</a:t>
            </a:r>
            <a:r>
              <a:rPr lang="tr-TR" sz="2300" b="1" dirty="0"/>
              <a:t> için yenilikler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300" b="1" dirty="0"/>
              <a:t>	İnternet Adres Çözümlemesi için yenilikler getiriliyor.</a:t>
            </a:r>
          </a:p>
          <a:p>
            <a:pPr marL="0" indent="0"/>
            <a:endParaRPr lang="tr-TR" sz="2300" b="1" dirty="0"/>
          </a:p>
          <a:p>
            <a:pPr marL="0" indent="0"/>
            <a:endParaRPr lang="tr-TR" sz="2300" b="1" dirty="0"/>
          </a:p>
        </p:txBody>
      </p:sp>
    </p:spTree>
    <p:extLst>
      <p:ext uri="{BB962C8B-B14F-4D97-AF65-F5344CB8AC3E}">
        <p14:creationId xmlns:p14="http://schemas.microsoft.com/office/powerpoint/2010/main" val="1525990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972760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 KURULUMU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22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640156" y="1506881"/>
            <a:ext cx="9993826" cy="493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</p:txBody>
      </p:sp>
      <p:sp>
        <p:nvSpPr>
          <p:cNvPr id="5" name="Google Shape;223;p6">
            <a:extLst>
              <a:ext uri="{FF2B5EF4-FFF2-40B4-BE49-F238E27FC236}">
                <a16:creationId xmlns:a16="http://schemas.microsoft.com/office/drawing/2014/main" id="{6503E5A1-48E4-BF93-0154-15F7828D555B}"/>
              </a:ext>
            </a:extLst>
          </p:cNvPr>
          <p:cNvSpPr txBox="1">
            <a:spLocks/>
          </p:cNvSpPr>
          <p:nvPr/>
        </p:nvSpPr>
        <p:spPr>
          <a:xfrm>
            <a:off x="921695" y="1279478"/>
            <a:ext cx="11277600" cy="567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indent="0"/>
            <a:r>
              <a:rPr lang="tr-TR" sz="2300" b="1" dirty="0"/>
              <a:t>Windows Sistemler İçin Kurulum</a:t>
            </a:r>
          </a:p>
          <a:p>
            <a:pPr marL="0" indent="0"/>
            <a:endParaRPr lang="tr-TR" sz="2300" b="1" dirty="0"/>
          </a:p>
          <a:p>
            <a:pPr marL="0" indent="0"/>
            <a:endParaRPr lang="tr-TR" sz="2300" b="1" dirty="0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8EFA1B8D-C130-E69A-8447-10D74F591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156" y="2296075"/>
            <a:ext cx="9432127" cy="404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18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972760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 KURULUMU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23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640156" y="1506881"/>
            <a:ext cx="9993826" cy="493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</p:txBody>
      </p:sp>
      <p:sp>
        <p:nvSpPr>
          <p:cNvPr id="5" name="Google Shape;223;p6">
            <a:extLst>
              <a:ext uri="{FF2B5EF4-FFF2-40B4-BE49-F238E27FC236}">
                <a16:creationId xmlns:a16="http://schemas.microsoft.com/office/drawing/2014/main" id="{6503E5A1-48E4-BF93-0154-15F7828D555B}"/>
              </a:ext>
            </a:extLst>
          </p:cNvPr>
          <p:cNvSpPr txBox="1">
            <a:spLocks/>
          </p:cNvSpPr>
          <p:nvPr/>
        </p:nvSpPr>
        <p:spPr>
          <a:xfrm>
            <a:off x="921695" y="1279478"/>
            <a:ext cx="11277600" cy="567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indent="0"/>
            <a:r>
              <a:rPr lang="tr-TR" sz="2300" b="1" dirty="0"/>
              <a:t>Windows Sistemler İçin Kurulum</a:t>
            </a:r>
          </a:p>
          <a:p>
            <a:pPr marL="0" indent="0"/>
            <a:endParaRPr lang="tr-TR" sz="2300" b="1" dirty="0"/>
          </a:p>
          <a:p>
            <a:pPr marL="0" indent="0"/>
            <a:endParaRPr lang="tr-TR" sz="2300" b="1" dirty="0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6B39FE49-5CCD-6A25-9803-73DE9B64A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12" y="2126353"/>
            <a:ext cx="6364692" cy="45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87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972760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 KURULUMU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24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640156" y="1506881"/>
            <a:ext cx="9993826" cy="493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</p:txBody>
      </p:sp>
      <p:sp>
        <p:nvSpPr>
          <p:cNvPr id="5" name="Google Shape;223;p6">
            <a:extLst>
              <a:ext uri="{FF2B5EF4-FFF2-40B4-BE49-F238E27FC236}">
                <a16:creationId xmlns:a16="http://schemas.microsoft.com/office/drawing/2014/main" id="{6503E5A1-48E4-BF93-0154-15F7828D555B}"/>
              </a:ext>
            </a:extLst>
          </p:cNvPr>
          <p:cNvSpPr txBox="1">
            <a:spLocks/>
          </p:cNvSpPr>
          <p:nvPr/>
        </p:nvSpPr>
        <p:spPr>
          <a:xfrm>
            <a:off x="921695" y="1279478"/>
            <a:ext cx="11277600" cy="567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indent="0"/>
            <a:r>
              <a:rPr lang="tr-TR" sz="2300" b="1" dirty="0"/>
              <a:t>Windows Sistemler İçin Kurulum</a:t>
            </a:r>
          </a:p>
          <a:p>
            <a:pPr marL="0" indent="0"/>
            <a:endParaRPr lang="tr-TR" sz="2300" b="1" dirty="0"/>
          </a:p>
          <a:p>
            <a:pPr marL="0" indent="0"/>
            <a:endParaRPr lang="tr-TR" sz="2300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8E19750-1B80-8020-76D7-93FB886A8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11" y="2088646"/>
            <a:ext cx="11144705" cy="425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37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972760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 KURULUMU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25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640156" y="1506881"/>
            <a:ext cx="9993826" cy="493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</p:txBody>
      </p:sp>
      <p:sp>
        <p:nvSpPr>
          <p:cNvPr id="5" name="Google Shape;223;p6">
            <a:extLst>
              <a:ext uri="{FF2B5EF4-FFF2-40B4-BE49-F238E27FC236}">
                <a16:creationId xmlns:a16="http://schemas.microsoft.com/office/drawing/2014/main" id="{6503E5A1-48E4-BF93-0154-15F7828D555B}"/>
              </a:ext>
            </a:extLst>
          </p:cNvPr>
          <p:cNvSpPr txBox="1">
            <a:spLocks/>
          </p:cNvSpPr>
          <p:nvPr/>
        </p:nvSpPr>
        <p:spPr>
          <a:xfrm>
            <a:off x="921695" y="1279478"/>
            <a:ext cx="11277600" cy="567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indent="0"/>
            <a:r>
              <a:rPr lang="tr-TR" sz="2300" b="1" dirty="0"/>
              <a:t>Linux Sistemler İçin Kurulum</a:t>
            </a:r>
          </a:p>
          <a:p>
            <a:pPr marL="0" indent="0"/>
            <a:endParaRPr lang="tr-TR" sz="2300" b="1" dirty="0"/>
          </a:p>
          <a:p>
            <a:pPr marL="0" indent="0"/>
            <a:endParaRPr lang="tr-TR" sz="2300" b="1" dirty="0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9371DF60-E30F-E9C2-9123-0B6D3E1B5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428" y="2076028"/>
            <a:ext cx="8122822" cy="436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43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972760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 KURULUMU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26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640156" y="1506881"/>
            <a:ext cx="9993826" cy="493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</p:txBody>
      </p:sp>
      <p:sp>
        <p:nvSpPr>
          <p:cNvPr id="5" name="Google Shape;223;p6">
            <a:extLst>
              <a:ext uri="{FF2B5EF4-FFF2-40B4-BE49-F238E27FC236}">
                <a16:creationId xmlns:a16="http://schemas.microsoft.com/office/drawing/2014/main" id="{6503E5A1-48E4-BF93-0154-15F7828D555B}"/>
              </a:ext>
            </a:extLst>
          </p:cNvPr>
          <p:cNvSpPr txBox="1">
            <a:spLocks/>
          </p:cNvSpPr>
          <p:nvPr/>
        </p:nvSpPr>
        <p:spPr>
          <a:xfrm>
            <a:off x="921695" y="1279478"/>
            <a:ext cx="11277600" cy="567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indent="0"/>
            <a:r>
              <a:rPr lang="tr-TR" sz="2300" b="1" dirty="0"/>
              <a:t>Linux Sistemler İçin Kurulum</a:t>
            </a:r>
          </a:p>
          <a:p>
            <a:pPr marL="0" indent="0"/>
            <a:endParaRPr lang="tr-TR" sz="2300" b="1" dirty="0"/>
          </a:p>
          <a:p>
            <a:pPr marL="0" indent="0"/>
            <a:endParaRPr lang="tr-TR" sz="2300" b="1" dirty="0"/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7B205235-B981-8B65-15EF-ADB4FD91F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12" y="2126353"/>
            <a:ext cx="6364692" cy="45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41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972760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 KURULUMU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27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640156" y="1506881"/>
            <a:ext cx="9993826" cy="493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</p:txBody>
      </p:sp>
      <p:sp>
        <p:nvSpPr>
          <p:cNvPr id="5" name="Google Shape;223;p6">
            <a:extLst>
              <a:ext uri="{FF2B5EF4-FFF2-40B4-BE49-F238E27FC236}">
                <a16:creationId xmlns:a16="http://schemas.microsoft.com/office/drawing/2014/main" id="{6503E5A1-48E4-BF93-0154-15F7828D555B}"/>
              </a:ext>
            </a:extLst>
          </p:cNvPr>
          <p:cNvSpPr txBox="1">
            <a:spLocks/>
          </p:cNvSpPr>
          <p:nvPr/>
        </p:nvSpPr>
        <p:spPr>
          <a:xfrm>
            <a:off x="921695" y="1279478"/>
            <a:ext cx="11277600" cy="567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indent="0"/>
            <a:r>
              <a:rPr lang="tr-TR" sz="2300" b="1" dirty="0"/>
              <a:t>Linux Sistemler İçin Kurulum</a:t>
            </a:r>
          </a:p>
          <a:p>
            <a:pPr marL="0" indent="0"/>
            <a:endParaRPr lang="tr-TR" sz="2300" b="1" dirty="0"/>
          </a:p>
          <a:p>
            <a:pPr marL="0" indent="0"/>
            <a:endParaRPr lang="tr-TR" sz="2300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32516C5-BEC3-E35A-F2EE-07E85B7BC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21" y="2198156"/>
            <a:ext cx="10884037" cy="454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49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972760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 KURULUMU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28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640156" y="1506881"/>
            <a:ext cx="9993826" cy="493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</p:txBody>
      </p:sp>
      <p:sp>
        <p:nvSpPr>
          <p:cNvPr id="5" name="Google Shape;223;p6">
            <a:extLst>
              <a:ext uri="{FF2B5EF4-FFF2-40B4-BE49-F238E27FC236}">
                <a16:creationId xmlns:a16="http://schemas.microsoft.com/office/drawing/2014/main" id="{6503E5A1-48E4-BF93-0154-15F7828D555B}"/>
              </a:ext>
            </a:extLst>
          </p:cNvPr>
          <p:cNvSpPr txBox="1">
            <a:spLocks/>
          </p:cNvSpPr>
          <p:nvPr/>
        </p:nvSpPr>
        <p:spPr>
          <a:xfrm>
            <a:off x="921695" y="1279478"/>
            <a:ext cx="11277600" cy="567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indent="0"/>
            <a:r>
              <a:rPr lang="tr-TR" sz="2300" b="1" dirty="0"/>
              <a:t>Mac OS Sistemler İçin Kurulum</a:t>
            </a:r>
          </a:p>
          <a:p>
            <a:pPr marL="0" indent="0"/>
            <a:endParaRPr lang="tr-TR" sz="2300" b="1" dirty="0"/>
          </a:p>
          <a:p>
            <a:pPr marL="0" indent="0"/>
            <a:endParaRPr lang="tr-TR" sz="2300" b="1" dirty="0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E2E19EC9-8F6D-7C36-2E91-2BCD1EDB3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102" y="1980010"/>
            <a:ext cx="8047795" cy="471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90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972760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 KURULUMU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29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640156" y="1506881"/>
            <a:ext cx="9993826" cy="493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</p:txBody>
      </p:sp>
      <p:sp>
        <p:nvSpPr>
          <p:cNvPr id="5" name="Google Shape;223;p6">
            <a:extLst>
              <a:ext uri="{FF2B5EF4-FFF2-40B4-BE49-F238E27FC236}">
                <a16:creationId xmlns:a16="http://schemas.microsoft.com/office/drawing/2014/main" id="{6503E5A1-48E4-BF93-0154-15F7828D555B}"/>
              </a:ext>
            </a:extLst>
          </p:cNvPr>
          <p:cNvSpPr txBox="1">
            <a:spLocks/>
          </p:cNvSpPr>
          <p:nvPr/>
        </p:nvSpPr>
        <p:spPr>
          <a:xfrm>
            <a:off x="921695" y="1279478"/>
            <a:ext cx="11277600" cy="567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indent="0"/>
            <a:r>
              <a:rPr lang="tr-TR" sz="2300" b="1" dirty="0"/>
              <a:t>Mac OS Sistemler İçin Kurulum</a:t>
            </a:r>
          </a:p>
          <a:p>
            <a:pPr marL="0" indent="0"/>
            <a:endParaRPr lang="tr-TR" sz="2300" b="1" dirty="0"/>
          </a:p>
          <a:p>
            <a:pPr marL="0" indent="0"/>
            <a:endParaRPr lang="tr-TR" sz="2300" b="1" dirty="0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0B569CD8-A8E4-A897-E501-56F3BC61B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661" y="2020755"/>
            <a:ext cx="6526731" cy="465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5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972760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 NEDİR?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640156" y="1506881"/>
            <a:ext cx="9993826" cy="493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sz="1800" b="1" dirty="0"/>
              <a:t>Java, Sun </a:t>
            </a:r>
            <a:r>
              <a:rPr lang="tr-TR" sz="1800" b="1" dirty="0" err="1"/>
              <a:t>Microsystems</a:t>
            </a:r>
            <a:r>
              <a:rPr lang="tr-TR" sz="1800" b="1" dirty="0"/>
              <a:t> mühendislerinden James </a:t>
            </a:r>
            <a:r>
              <a:rPr lang="tr-TR" sz="1800" b="1" dirty="0" err="1"/>
              <a:t>Gosling</a:t>
            </a:r>
            <a:r>
              <a:rPr lang="tr-TR" sz="1800" b="1" dirty="0"/>
              <a:t> tarafından geliştirilmeye başlanmış ve 1995 yılında Sun </a:t>
            </a:r>
            <a:r>
              <a:rPr lang="tr-TR" sz="1800" b="1" dirty="0" err="1"/>
              <a:t>Microsystems</a:t>
            </a:r>
            <a:r>
              <a:rPr lang="tr-TR" sz="1800" b="1" dirty="0"/>
              <a:t> tarafından yayınlanmış olan bir programlama dilidir.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tr-TR" b="1"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sz="1800" b="1" dirty="0"/>
              <a:t>Java ilk olarak in</a:t>
            </a:r>
            <a:r>
              <a:rPr lang="tr-TR" b="1" dirty="0"/>
              <a:t>teraktif televizyon sistemleri için tasarlanmıştı.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tr-TR" b="1"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sz="1800" b="1" dirty="0"/>
              <a:t>James </a:t>
            </a:r>
            <a:r>
              <a:rPr lang="tr-TR" sz="1800" b="1" dirty="0" err="1"/>
              <a:t>Gosling</a:t>
            </a:r>
            <a:r>
              <a:rPr lang="tr-TR" b="1" dirty="0"/>
              <a:t>, Java’yı C ve C++ dillerine benzer bir sözdizimi(</a:t>
            </a:r>
            <a:r>
              <a:rPr lang="tr-TR" b="1" dirty="0" err="1"/>
              <a:t>syntax</a:t>
            </a:r>
            <a:r>
              <a:rPr lang="tr-TR" b="1" dirty="0"/>
              <a:t>) ile tasarladı ve bu sayede programcılar tarafından kolaylıkla öğrenebilmesini sağladı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tr-TR" sz="1800" b="1"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b="1" dirty="0"/>
              <a:t>Java ilk olarak ‘</a:t>
            </a:r>
            <a:r>
              <a:rPr lang="tr-TR" b="1" dirty="0" err="1"/>
              <a:t>Oak</a:t>
            </a:r>
            <a:r>
              <a:rPr lang="tr-TR" b="1" dirty="0"/>
              <a:t>’ ismini taşıyordu. James </a:t>
            </a:r>
            <a:r>
              <a:rPr lang="tr-TR" b="1" dirty="0" err="1"/>
              <a:t>Gosling</a:t>
            </a:r>
            <a:r>
              <a:rPr lang="tr-TR" b="1" dirty="0"/>
              <a:t> bu ismi ofisinin yanında bulunan meşe ağacından yola çıkarak vermişti.(</a:t>
            </a:r>
            <a:r>
              <a:rPr lang="tr-TR" b="1" dirty="0" err="1"/>
              <a:t>Oak:Meşe</a:t>
            </a:r>
            <a:r>
              <a:rPr lang="tr-TR" b="1" dirty="0"/>
              <a:t>)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tr-TR" b="1"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b="1" dirty="0"/>
              <a:t>Daha sonra bu isim ‘</a:t>
            </a:r>
            <a:r>
              <a:rPr lang="tr-TR" b="1" dirty="0" err="1"/>
              <a:t>Green</a:t>
            </a:r>
            <a:r>
              <a:rPr lang="tr-TR" b="1" dirty="0"/>
              <a:t>’  olarak değiştirildi. Bu isim ise  Sun </a:t>
            </a:r>
            <a:r>
              <a:rPr lang="tr-TR" b="1" dirty="0" err="1"/>
              <a:t>Microsystems</a:t>
            </a:r>
            <a:r>
              <a:rPr lang="tr-TR" b="1" dirty="0"/>
              <a:t> şirketinde Java’yı geliştirmek için kurulan </a:t>
            </a:r>
            <a:r>
              <a:rPr lang="tr-TR" b="1" dirty="0" err="1"/>
              <a:t>Green</a:t>
            </a:r>
            <a:r>
              <a:rPr lang="tr-TR" b="1" dirty="0"/>
              <a:t> </a:t>
            </a:r>
            <a:r>
              <a:rPr lang="tr-TR" b="1" dirty="0" err="1"/>
              <a:t>Team’e</a:t>
            </a:r>
            <a:r>
              <a:rPr lang="tr-TR" b="1" dirty="0"/>
              <a:t> özel olarak verilmişti.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972760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 KURULUMU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30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640156" y="1506881"/>
            <a:ext cx="9993826" cy="493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</p:txBody>
      </p:sp>
      <p:sp>
        <p:nvSpPr>
          <p:cNvPr id="5" name="Google Shape;223;p6">
            <a:extLst>
              <a:ext uri="{FF2B5EF4-FFF2-40B4-BE49-F238E27FC236}">
                <a16:creationId xmlns:a16="http://schemas.microsoft.com/office/drawing/2014/main" id="{6503E5A1-48E4-BF93-0154-15F7828D555B}"/>
              </a:ext>
            </a:extLst>
          </p:cNvPr>
          <p:cNvSpPr txBox="1">
            <a:spLocks/>
          </p:cNvSpPr>
          <p:nvPr/>
        </p:nvSpPr>
        <p:spPr>
          <a:xfrm>
            <a:off x="921695" y="1279478"/>
            <a:ext cx="11277600" cy="567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indent="0"/>
            <a:r>
              <a:rPr lang="tr-TR" sz="2300" b="1" dirty="0"/>
              <a:t>Mac OS Sistemler İçin Kurulum</a:t>
            </a:r>
          </a:p>
          <a:p>
            <a:pPr marL="0" indent="0"/>
            <a:endParaRPr lang="tr-TR" sz="2300" b="1" dirty="0"/>
          </a:p>
          <a:p>
            <a:pPr marL="0" indent="0"/>
            <a:endParaRPr lang="tr-TR" sz="2300" b="1" dirty="0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2F637F07-C2B8-ED1E-6DDB-86A18C6AF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95" y="2097913"/>
            <a:ext cx="10925907" cy="459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60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 İÇİN</a:t>
            </a:r>
            <a:br>
              <a:rPr lang="tr-TR" b="1" dirty="0"/>
            </a:br>
            <a:r>
              <a:rPr lang="tr-TR" b="1" dirty="0"/>
              <a:t>UYGULAMALI KURULUM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6254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972760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 NASIL ÖĞRENİLİR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32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640156" y="1506881"/>
            <a:ext cx="9993826" cy="493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</p:txBody>
      </p:sp>
      <p:sp>
        <p:nvSpPr>
          <p:cNvPr id="5" name="Google Shape;223;p6">
            <a:extLst>
              <a:ext uri="{FF2B5EF4-FFF2-40B4-BE49-F238E27FC236}">
                <a16:creationId xmlns:a16="http://schemas.microsoft.com/office/drawing/2014/main" id="{6503E5A1-48E4-BF93-0154-15F7828D555B}"/>
              </a:ext>
            </a:extLst>
          </p:cNvPr>
          <p:cNvSpPr txBox="1">
            <a:spLocks/>
          </p:cNvSpPr>
          <p:nvPr/>
        </p:nvSpPr>
        <p:spPr>
          <a:xfrm>
            <a:off x="4621498" y="4163634"/>
            <a:ext cx="3066351" cy="114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indent="0"/>
            <a:endParaRPr lang="tr-TR" sz="2300" b="1" dirty="0"/>
          </a:p>
          <a:p>
            <a:pPr marL="0" indent="0"/>
            <a:endParaRPr lang="tr-TR" sz="2300" b="1" dirty="0"/>
          </a:p>
          <a:p>
            <a:pPr marL="0" indent="0"/>
            <a:endParaRPr lang="tr-TR" sz="2300" b="1" dirty="0"/>
          </a:p>
        </p:txBody>
      </p:sp>
      <p:pic>
        <p:nvPicPr>
          <p:cNvPr id="1026" name="Picture 2" descr="YouTube">
            <a:extLst>
              <a:ext uri="{FF2B5EF4-FFF2-40B4-BE49-F238E27FC236}">
                <a16:creationId xmlns:a16="http://schemas.microsoft.com/office/drawing/2014/main" id="{008FD7D1-B219-AEE3-5F50-B221491AF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53" y="1357954"/>
            <a:ext cx="3036443" cy="185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in | Udemy">
            <a:extLst>
              <a:ext uri="{FF2B5EF4-FFF2-40B4-BE49-F238E27FC236}">
                <a16:creationId xmlns:a16="http://schemas.microsoft.com/office/drawing/2014/main" id="{19409050-FBD5-4373-C7D9-1F4E7FBED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077" y="1357954"/>
            <a:ext cx="3197734" cy="1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STA DE CURSOS: COURSERA for UN Volunteers">
            <a:extLst>
              <a:ext uri="{FF2B5EF4-FFF2-40B4-BE49-F238E27FC236}">
                <a16:creationId xmlns:a16="http://schemas.microsoft.com/office/drawing/2014/main" id="{C42BB2A8-AD4F-1749-A380-00DF9B05C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036" y="4736510"/>
            <a:ext cx="3125946" cy="19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Ücretsiz Eğitim Platformları: W3schools - BinYaprak">
            <a:extLst>
              <a:ext uri="{FF2B5EF4-FFF2-40B4-BE49-F238E27FC236}">
                <a16:creationId xmlns:a16="http://schemas.microsoft.com/office/drawing/2014/main" id="{9BCC4501-EFCA-093A-F6B2-F67FFB987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579" y="4736510"/>
            <a:ext cx="3066351" cy="185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racle Nedir?">
            <a:extLst>
              <a:ext uri="{FF2B5EF4-FFF2-40B4-BE49-F238E27FC236}">
                <a16:creationId xmlns:a16="http://schemas.microsoft.com/office/drawing/2014/main" id="{8D031A77-0070-7086-2190-F9AC9890E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428" y="1741492"/>
            <a:ext cx="3066350" cy="187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ava 101 NetBeans ve Java çalışma Mantığı, Değişken Tanımlama, Veri tipleri  ve Operatörler.">
            <a:extLst>
              <a:ext uri="{FF2B5EF4-FFF2-40B4-BE49-F238E27FC236}">
                <a16:creationId xmlns:a16="http://schemas.microsoft.com/office/drawing/2014/main" id="{578147A3-5B34-CB6E-FCF4-FE9DDCF9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10" y="3849984"/>
            <a:ext cx="2604739" cy="223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264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2029031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 NASIL ÖĞRENİLİR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33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1053175" y="1611102"/>
            <a:ext cx="10608942" cy="5141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just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sz="2400" b="1" dirty="0">
                <a:hlinkClick r:id="rId3"/>
              </a:rPr>
              <a:t>https://dev.java/</a:t>
            </a:r>
            <a:endParaRPr lang="tr-TR" sz="2400" b="1" dirty="0"/>
          </a:p>
          <a:p>
            <a:pPr marL="342900" lvl="0" algn="just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sz="2400" b="1" dirty="0">
                <a:hlinkClick r:id="rId4"/>
              </a:rPr>
              <a:t>https://docs.oracle.com/javase/tutorial/</a:t>
            </a:r>
            <a:endParaRPr lang="tr-TR" sz="2400" b="1" dirty="0"/>
          </a:p>
          <a:p>
            <a:pPr marL="342900" lvl="0" algn="just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sz="2400" b="1" dirty="0">
                <a:hlinkClick r:id="rId5"/>
              </a:rPr>
              <a:t>https://www.w3schools.com/</a:t>
            </a:r>
            <a:endParaRPr lang="tr-TR" sz="2400" b="1" dirty="0"/>
          </a:p>
          <a:p>
            <a:pPr marL="342900" lvl="0" algn="just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sz="2400" b="1" dirty="0">
                <a:hlinkClick r:id="rId6"/>
              </a:rPr>
              <a:t>https://www.udemy.com/</a:t>
            </a:r>
            <a:endParaRPr lang="tr-TR" sz="2400" b="1" dirty="0"/>
          </a:p>
          <a:p>
            <a:pPr marL="342900" lvl="0" algn="just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sz="2400" b="1" dirty="0">
                <a:hlinkClick r:id="rId7"/>
              </a:rPr>
              <a:t>https://www.developer.com/java/</a:t>
            </a:r>
            <a:endParaRPr lang="tr-TR" sz="2400" b="1" dirty="0"/>
          </a:p>
          <a:p>
            <a:pPr marL="342900" lvl="0" algn="just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sz="2400" b="1" dirty="0">
                <a:hlinkClick r:id="rId8"/>
              </a:rPr>
              <a:t>https://www.journaldev.com/</a:t>
            </a:r>
            <a:endParaRPr lang="tr-TR" sz="2400" b="1" dirty="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407328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KİTAP ÖNERİLERİ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34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1968734" y="1537464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  <a:p>
            <a:pPr marL="285750" lvl="0" indent="-285750" algn="just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sz="1800" b="1" dirty="0" err="1"/>
              <a:t>Eclipse</a:t>
            </a:r>
            <a:r>
              <a:rPr lang="tr-TR" sz="1800" b="1" dirty="0"/>
              <a:t> ile Java (Esma Meral)</a:t>
            </a:r>
          </a:p>
          <a:p>
            <a:pPr marL="285750" lvl="0" indent="-285750" algn="just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b="1" dirty="0"/>
              <a:t>Java ile Programlama (</a:t>
            </a:r>
            <a:r>
              <a:rPr lang="tr-TR" b="1" dirty="0" err="1"/>
              <a:t>Mitat</a:t>
            </a:r>
            <a:r>
              <a:rPr lang="tr-TR" b="1" dirty="0"/>
              <a:t> Uysal)</a:t>
            </a:r>
          </a:p>
          <a:p>
            <a:pPr marL="285750" lvl="0" indent="-285750" algn="just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sz="1800" b="1" dirty="0"/>
              <a:t>Java FX Görsel Programlama (Cengiz Özcan)</a:t>
            </a:r>
          </a:p>
          <a:p>
            <a:pPr marL="285750" lvl="0" indent="-285750" algn="just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b="1" dirty="0"/>
              <a:t>Derin Java 9 (Timur Karaçay)</a:t>
            </a:r>
          </a:p>
          <a:p>
            <a:pPr marL="285750" lvl="0" indent="-285750" algn="just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sz="1800" b="1" dirty="0"/>
              <a:t>Yeni Başlayanlar İçin Java (Bülent Çobanoğlu)</a:t>
            </a:r>
          </a:p>
          <a:p>
            <a:pPr marL="285750" lvl="0" indent="-285750" algn="just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b="1" dirty="0"/>
              <a:t>Java ile </a:t>
            </a:r>
            <a:r>
              <a:rPr lang="tr-TR" b="1" dirty="0" err="1"/>
              <a:t>Android</a:t>
            </a:r>
            <a:r>
              <a:rPr lang="tr-TR" b="1" dirty="0"/>
              <a:t> Programlama (Çağlar Artar)</a:t>
            </a:r>
          </a:p>
          <a:p>
            <a:pPr marL="285750" lvl="0" indent="-285750" algn="just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sz="1800" b="1" dirty="0"/>
              <a:t>Derinlemesine Jav</a:t>
            </a:r>
            <a:r>
              <a:rPr lang="tr-TR" b="1" dirty="0"/>
              <a:t>a Desktop Programming(Önder Teker)</a:t>
            </a:r>
          </a:p>
          <a:p>
            <a:pPr marL="285750" lvl="0" indent="-285750" algn="just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sz="1800" b="1" dirty="0"/>
              <a:t>Derinlemesine Jav</a:t>
            </a:r>
            <a:r>
              <a:rPr lang="tr-TR" b="1" dirty="0"/>
              <a:t>a Database Programming(Önder Teker)</a:t>
            </a:r>
          </a:p>
          <a:p>
            <a:pPr marL="285750" lvl="0" indent="-285750" algn="just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b="1" dirty="0"/>
              <a:t>Doğrudan Java </a:t>
            </a:r>
            <a:r>
              <a:rPr lang="tr-TR" b="1" dirty="0" err="1"/>
              <a:t>Eclipse</a:t>
            </a:r>
            <a:r>
              <a:rPr lang="tr-TR" b="1" dirty="0"/>
              <a:t> (Zafer Teker)</a:t>
            </a:r>
          </a:p>
          <a:p>
            <a:pPr marL="285750" lvl="0" indent="-285750" algn="just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b="1" dirty="0"/>
              <a:t>Derinlemesine Java Object-</a:t>
            </a:r>
            <a:r>
              <a:rPr lang="tr-TR" b="1" dirty="0" err="1"/>
              <a:t>Oriented</a:t>
            </a:r>
            <a:r>
              <a:rPr lang="tr-TR" b="1" dirty="0"/>
              <a:t>(Önder Teker)</a:t>
            </a:r>
          </a:p>
          <a:p>
            <a:pPr marL="285750" lvl="0" indent="-285750" algn="just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b="1" dirty="0"/>
              <a:t>Derinlemesine Java Web Programming(Önder Teker)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</p:txBody>
      </p:sp>
      <p:pic>
        <p:nvPicPr>
          <p:cNvPr id="216" name="Google Shape;216;p5" descr="http://res.freestockphotos.biz/pictures/14/14296-illustration-of-an-open-book-pv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877219">
            <a:off x="9168456" y="554686"/>
            <a:ext cx="2587625" cy="24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4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01258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KAYNAKÇA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35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892594" y="1637303"/>
            <a:ext cx="11079011" cy="5340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600" b="1" dirty="0"/>
              <a:t>[1] </a:t>
            </a:r>
            <a:r>
              <a:rPr lang="tr-TR" sz="2600" b="1" dirty="0">
                <a:hlinkClick r:id="rId3"/>
              </a:rPr>
              <a:t>https://www.java.com/tr/download/help/whatis_java.html</a:t>
            </a:r>
            <a:endParaRPr lang="tr-TR" sz="2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600" b="1" dirty="0"/>
              <a:t>[2] </a:t>
            </a:r>
            <a:r>
              <a:rPr lang="tr-TR" sz="2600" b="1" dirty="0">
                <a:hlinkClick r:id="rId4"/>
              </a:rPr>
              <a:t>https://tr.wikipedia.org/wiki/Java_(programlama_dili)</a:t>
            </a:r>
            <a:endParaRPr lang="tr-TR" sz="2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600" b="1" dirty="0"/>
              <a:t>[3] </a:t>
            </a:r>
            <a:r>
              <a:rPr lang="tr-TR" sz="2600" b="1" dirty="0">
                <a:hlinkClick r:id="rId5"/>
              </a:rPr>
              <a:t>http://www.javaturk.org/javanin-ismi-nereden-geliyor/</a:t>
            </a:r>
            <a:endParaRPr lang="tr-TR" sz="2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600" b="1" dirty="0"/>
              <a:t>[4] </a:t>
            </a:r>
            <a:r>
              <a:rPr lang="tr-TR" sz="2600" b="1" dirty="0">
                <a:hlinkClick r:id="rId6"/>
              </a:rPr>
              <a:t>https://www.computerweekly.com/feature/Write-once-run-anywhere</a:t>
            </a:r>
            <a:endParaRPr lang="tr-TR" sz="2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600" b="1" dirty="0"/>
              <a:t>[5]https://akursat.github.io/java/java%20se/2014/10/19/hello-world.html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600" b="1" dirty="0"/>
              <a:t>[6]https://www.kodkampusu.com/javanin-kisa-tarihi-55/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600" b="1" dirty="0"/>
              <a:t>[7]https://kplnosmn94.medium.com/jvm-jre-ve-jdk-nedir-6cfee2727812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600" b="1" dirty="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7"/>
          <a:stretch>
            <a:fillRect/>
          </a:stretch>
        </p:blipFill>
        <p:spPr>
          <a:xfrm>
            <a:off x="9283065" y="30754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KAYNAKÇA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36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1112989" y="1442527"/>
            <a:ext cx="11079011" cy="5340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600" b="1" dirty="0"/>
              <a:t>[8]https://smartpro.com.tr/java-nedir-nerelerde-kullanilir/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600" b="1" dirty="0"/>
              <a:t>[9]https://bluemarkacademy.com/java-icin-9-farkli-kullanim-alani/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600" b="1" dirty="0"/>
              <a:t>[10]https://www.java.com/releases/matrix/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600" b="1" dirty="0"/>
              <a:t>[11]https://www.journaldev.com/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600" b="1" dirty="0"/>
              <a:t>[12]https://www.developer.com/java/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600" b="1" dirty="0"/>
              <a:t>[13]https://docs.oracle.com/javase/tutorial/index.html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2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2600" b="1" dirty="0"/>
              <a:t>[14]https://dev.java/learn/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9283065" y="30754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63837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>
            <a:spLocks noGrp="1"/>
          </p:cNvSpPr>
          <p:nvPr>
            <p:ph type="ctrTitle"/>
          </p:nvPr>
        </p:nvSpPr>
        <p:spPr>
          <a:xfrm>
            <a:off x="1832132" y="2783693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 dirty="0">
                <a:solidFill>
                  <a:schemeClr val="dk1"/>
                </a:solidFill>
              </a:rPr>
              <a:t>Dinlediğiniz İçin Teşekkürler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540" name="Google Shape;540;p4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37</a:t>
            </a:fld>
            <a:endParaRPr lang="tr-TR"/>
          </a:p>
        </p:txBody>
      </p:sp>
      <p:sp>
        <p:nvSpPr>
          <p:cNvPr id="541" name="Google Shape;541;p46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Cihan AKYIL   2011404014</a:t>
            </a:r>
            <a:b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cakyl21@gmail.com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31/05/2022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lang="tr-TR"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2" name="Picture 101"/>
          <p:cNvPicPr/>
          <p:nvPr/>
        </p:nvPicPr>
        <p:blipFill>
          <a:blip r:embed="rId6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101" name="Picture 100"/>
          <p:cNvPicPr/>
          <p:nvPr/>
        </p:nvPicPr>
        <p:blipFill>
          <a:blip r:embed="rId7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972760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 NEDİR?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640156" y="1506881"/>
            <a:ext cx="9993826" cy="493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b="1" dirty="0"/>
              <a:t>En son ‘Java’ olarak sabit bir isimde karara varıldı.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tr-TR" b="1"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b="1" dirty="0"/>
              <a:t>’Java’ kelimesi ise ABD’de kahvenin gündelik olarak ifade edilme şekillerinden biridir.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tr-TR" b="1"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b="1" dirty="0"/>
              <a:t> Diğer bir yandan ‘Java’ kelimesinin kökeninin 17.yüzyılda Hollandalı sömürgecilerin Endonezya’daki Java adasında kahve üretip Avrupa’ya ithal etmesine dayandığı bilinmektedir.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tr-TR" b="1"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b="1" dirty="0"/>
              <a:t>1995 yılında Time Dergisi Java’yı yılın en iyi on ürününden biri olarak nitelendirmiştir.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</p:txBody>
      </p:sp>
    </p:spTree>
    <p:extLst>
      <p:ext uri="{BB962C8B-B14F-4D97-AF65-F5344CB8AC3E}">
        <p14:creationId xmlns:p14="http://schemas.microsoft.com/office/powerpoint/2010/main" val="402490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972760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JAVA’NIN ÖZELLİKLERİ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640156" y="1506881"/>
            <a:ext cx="9993826" cy="493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</p:txBody>
      </p:sp>
      <p:sp>
        <p:nvSpPr>
          <p:cNvPr id="5" name="Google Shape;223;p6">
            <a:extLst>
              <a:ext uri="{FF2B5EF4-FFF2-40B4-BE49-F238E27FC236}">
                <a16:creationId xmlns:a16="http://schemas.microsoft.com/office/drawing/2014/main" id="{6503E5A1-48E4-BF93-0154-15F7828D555B}"/>
              </a:ext>
            </a:extLst>
          </p:cNvPr>
          <p:cNvSpPr txBox="1">
            <a:spLocks/>
          </p:cNvSpPr>
          <p:nvPr/>
        </p:nvSpPr>
        <p:spPr>
          <a:xfrm>
            <a:off x="1640156" y="1536654"/>
            <a:ext cx="9993826" cy="493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Basit bir kullanıma sahiptir.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Birden çok bilgisayarın aynı ağ içinde bütünleyici olarak çalışmasına olanak sağlar ve bu özelliği nedeniyle dağıtık olarak nitelendirilir.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Nesne yönelimli bir dildir.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Hatalar kolayca ayıklanabilmektedir.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Kodların yeniden kullanılmasını sağlamaktadır.</a:t>
            </a:r>
          </a:p>
        </p:txBody>
      </p:sp>
    </p:spTree>
    <p:extLst>
      <p:ext uri="{BB962C8B-B14F-4D97-AF65-F5344CB8AC3E}">
        <p14:creationId xmlns:p14="http://schemas.microsoft.com/office/powerpoint/2010/main" val="36575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972760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JAVA’NIN ÖZELLİKLERİ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640156" y="1506881"/>
            <a:ext cx="9993826" cy="493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</p:txBody>
      </p:sp>
      <p:sp>
        <p:nvSpPr>
          <p:cNvPr id="5" name="Google Shape;223;p6">
            <a:extLst>
              <a:ext uri="{FF2B5EF4-FFF2-40B4-BE49-F238E27FC236}">
                <a16:creationId xmlns:a16="http://schemas.microsoft.com/office/drawing/2014/main" id="{6503E5A1-48E4-BF93-0154-15F7828D555B}"/>
              </a:ext>
            </a:extLst>
          </p:cNvPr>
          <p:cNvSpPr txBox="1">
            <a:spLocks/>
          </p:cNvSpPr>
          <p:nvPr/>
        </p:nvSpPr>
        <p:spPr>
          <a:xfrm>
            <a:off x="1640156" y="1536654"/>
            <a:ext cx="9993826" cy="532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Mimariden ve platformdan bağımsız olarak çalışmaktadır.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Güvenirliği yüksek derecededir. Güvenirlik kavramına önem veren ilk programlama dilidir.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Birden çok işi aynı anda ve zahmetsiz olarak yapmaya olanak tanır.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WORA(Write </a:t>
            </a:r>
            <a:r>
              <a:rPr lang="tr-TR" b="1" dirty="0" err="1"/>
              <a:t>Once,Run</a:t>
            </a:r>
            <a:r>
              <a:rPr lang="tr-TR" b="1" dirty="0"/>
              <a:t> </a:t>
            </a:r>
            <a:r>
              <a:rPr lang="tr-TR" b="1" dirty="0" err="1"/>
              <a:t>Anywhere</a:t>
            </a:r>
            <a:r>
              <a:rPr lang="tr-TR" b="1" dirty="0"/>
              <a:t> : ‘bir kere yaz, her yerde kullan’) özelliği sebebiyle program ‘bir kere yazılır ve her yerde’ çalıştırılabilir.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JDK ile birlikte gelen JVM (Java Sanal Makinesi) ücretsiz olarak her makineye yüklenebilir.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Yüksek performans sağlar.</a:t>
            </a:r>
          </a:p>
          <a:p>
            <a:pPr marL="0" indent="0"/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94427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972760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 KULLANIM ALANLARI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640156" y="1506881"/>
            <a:ext cx="9993826" cy="493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</p:txBody>
      </p:sp>
      <p:sp>
        <p:nvSpPr>
          <p:cNvPr id="5" name="Google Shape;223;p6">
            <a:extLst>
              <a:ext uri="{FF2B5EF4-FFF2-40B4-BE49-F238E27FC236}">
                <a16:creationId xmlns:a16="http://schemas.microsoft.com/office/drawing/2014/main" id="{6503E5A1-48E4-BF93-0154-15F7828D555B}"/>
              </a:ext>
            </a:extLst>
          </p:cNvPr>
          <p:cNvSpPr txBox="1">
            <a:spLocks/>
          </p:cNvSpPr>
          <p:nvPr/>
        </p:nvSpPr>
        <p:spPr>
          <a:xfrm>
            <a:off x="1654224" y="1536654"/>
            <a:ext cx="9993826" cy="532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Web Tabanlı Uygulamalar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Gömülü Sistemler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Robotik Alanı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Kurumsal ve banka uygulamaları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Akıllı kartlar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Büyük veri teknolojileri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Masaüstü Uygulamaları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Mobil Uygulamalar</a:t>
            </a:r>
          </a:p>
        </p:txBody>
      </p:sp>
    </p:spTree>
    <p:extLst>
      <p:ext uri="{BB962C8B-B14F-4D97-AF65-F5344CB8AC3E}">
        <p14:creationId xmlns:p14="http://schemas.microsoft.com/office/powerpoint/2010/main" val="172627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972760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JAVA’NIN TARİHSEL GELİŞİMİ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640156" y="1506881"/>
            <a:ext cx="9993826" cy="493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</p:txBody>
      </p:sp>
      <p:sp>
        <p:nvSpPr>
          <p:cNvPr id="5" name="Google Shape;223;p6">
            <a:extLst>
              <a:ext uri="{FF2B5EF4-FFF2-40B4-BE49-F238E27FC236}">
                <a16:creationId xmlns:a16="http://schemas.microsoft.com/office/drawing/2014/main" id="{6503E5A1-48E4-BF93-0154-15F7828D555B}"/>
              </a:ext>
            </a:extLst>
          </p:cNvPr>
          <p:cNvSpPr txBox="1">
            <a:spLocks/>
          </p:cNvSpPr>
          <p:nvPr/>
        </p:nvSpPr>
        <p:spPr>
          <a:xfrm>
            <a:off x="914400" y="1506881"/>
            <a:ext cx="11277600" cy="532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indent="0"/>
            <a:r>
              <a:rPr lang="tr-TR" sz="2400" b="1" dirty="0"/>
              <a:t>1991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400" b="1" dirty="0"/>
              <a:t>Sun </a:t>
            </a:r>
            <a:r>
              <a:rPr lang="tr-TR" sz="2400" b="1" dirty="0" err="1"/>
              <a:t>Microsystems</a:t>
            </a:r>
            <a:r>
              <a:rPr lang="tr-TR" sz="2400" b="1" dirty="0"/>
              <a:t> şirketi geleceğin teknolojilerini belirlemek amacıyla ‘</a:t>
            </a:r>
            <a:r>
              <a:rPr lang="tr-TR" sz="2400" b="1" dirty="0" err="1"/>
              <a:t>The</a:t>
            </a:r>
            <a:r>
              <a:rPr lang="tr-TR" sz="2400" b="1" dirty="0"/>
              <a:t> </a:t>
            </a:r>
            <a:r>
              <a:rPr lang="tr-TR" sz="2400" b="1" dirty="0" err="1"/>
              <a:t>Stealth</a:t>
            </a:r>
            <a:r>
              <a:rPr lang="tr-TR" sz="2400" b="1" dirty="0"/>
              <a:t> Team’ isimli bir takım kuruyor. Bu takım : James </a:t>
            </a:r>
            <a:r>
              <a:rPr lang="tr-TR" sz="2400" b="1" dirty="0" err="1"/>
              <a:t>Gosling</a:t>
            </a:r>
            <a:r>
              <a:rPr lang="tr-TR" sz="2400" b="1" dirty="0"/>
              <a:t>, Mike </a:t>
            </a:r>
            <a:r>
              <a:rPr lang="tr-TR" sz="2400" b="1" dirty="0" err="1"/>
              <a:t>Sheridan</a:t>
            </a:r>
            <a:r>
              <a:rPr lang="tr-TR" sz="2400" b="1" dirty="0"/>
              <a:t> ve </a:t>
            </a:r>
            <a:r>
              <a:rPr lang="tr-TR" sz="2400" b="1" dirty="0" err="1"/>
              <a:t>Patrick</a:t>
            </a:r>
            <a:r>
              <a:rPr lang="tr-TR" sz="2400" b="1" dirty="0"/>
              <a:t> </a:t>
            </a:r>
            <a:r>
              <a:rPr lang="tr-TR" sz="2400" b="1" dirty="0" err="1"/>
              <a:t>Naughton</a:t>
            </a:r>
            <a:r>
              <a:rPr lang="tr-TR" sz="2400" b="1" dirty="0"/>
              <a:t> liderliğinde kurulmuştur.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tr-TR" sz="2400" b="1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400" b="1" dirty="0"/>
              <a:t>Bu takım Haziran 1991’de ‘</a:t>
            </a:r>
            <a:r>
              <a:rPr lang="tr-TR" sz="2400" b="1" dirty="0" err="1"/>
              <a:t>Oak</a:t>
            </a:r>
            <a:r>
              <a:rPr lang="tr-TR" sz="2400" b="1" dirty="0"/>
              <a:t>’ dili projesini başlatıyor. ‘</a:t>
            </a:r>
            <a:r>
              <a:rPr lang="tr-TR" sz="2400" b="1" dirty="0" err="1"/>
              <a:t>Oak</a:t>
            </a:r>
            <a:r>
              <a:rPr lang="tr-TR" sz="2400" b="1" dirty="0"/>
              <a:t>’ ismi James </a:t>
            </a:r>
            <a:r>
              <a:rPr lang="tr-TR" sz="2400" b="1" dirty="0" err="1"/>
              <a:t>Gosling</a:t>
            </a:r>
            <a:r>
              <a:rPr lang="tr-TR" sz="2400" b="1" dirty="0"/>
              <a:t> tarafından ofisinin yanında bulunan meşe ağacından esinlenerek verilmiştir.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tr-TR" sz="2400" b="1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tr-TR" sz="2400" b="1" dirty="0"/>
              <a:t>‘</a:t>
            </a:r>
            <a:r>
              <a:rPr lang="tr-TR" sz="2400" b="1" dirty="0" err="1"/>
              <a:t>The</a:t>
            </a:r>
            <a:r>
              <a:rPr lang="tr-TR" sz="2400" b="1" dirty="0"/>
              <a:t> </a:t>
            </a:r>
            <a:r>
              <a:rPr lang="tr-TR" sz="2400" b="1" dirty="0" err="1"/>
              <a:t>Stealth</a:t>
            </a:r>
            <a:r>
              <a:rPr lang="tr-TR" sz="2400" b="1" dirty="0"/>
              <a:t> Team’ takımının ismi daha sonra ‘</a:t>
            </a:r>
            <a:r>
              <a:rPr lang="tr-TR" sz="2400" b="1" dirty="0" err="1"/>
              <a:t>The</a:t>
            </a:r>
            <a:r>
              <a:rPr lang="tr-TR" sz="2400" b="1" dirty="0"/>
              <a:t> </a:t>
            </a:r>
            <a:r>
              <a:rPr lang="tr-TR" sz="2400" b="1" dirty="0" err="1"/>
              <a:t>Green</a:t>
            </a:r>
            <a:r>
              <a:rPr lang="tr-TR" sz="2400" b="1" dirty="0"/>
              <a:t> Team’ adını almıştır.</a:t>
            </a:r>
          </a:p>
          <a:p>
            <a:pPr marL="0" indent="0"/>
            <a:endParaRPr lang="tr-TR" b="1" dirty="0"/>
          </a:p>
          <a:p>
            <a:pPr marL="0" indent="0"/>
            <a:endParaRPr lang="tr-TR" b="1" dirty="0"/>
          </a:p>
          <a:p>
            <a:pPr marL="0" indent="0"/>
            <a:endParaRPr lang="tr-TR" b="1" dirty="0"/>
          </a:p>
          <a:p>
            <a:pPr marL="0" indent="0"/>
            <a:endParaRPr lang="tr-TR" b="1" dirty="0"/>
          </a:p>
          <a:p>
            <a:pPr marL="0" indent="0"/>
            <a:endParaRPr lang="tr-TR" b="1" dirty="0"/>
          </a:p>
          <a:p>
            <a:pPr marL="0" indent="0"/>
            <a:endParaRPr lang="tr-TR" b="1" dirty="0"/>
          </a:p>
          <a:p>
            <a:pPr marL="0" indent="0"/>
            <a:r>
              <a:rPr lang="tr-TR" b="1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4562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972760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JAVA’NIN TARİHSEL GELİŞİMİ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9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640156" y="1506881"/>
            <a:ext cx="9993826" cy="493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</p:txBody>
      </p:sp>
      <p:sp>
        <p:nvSpPr>
          <p:cNvPr id="5" name="Google Shape;223;p6">
            <a:extLst>
              <a:ext uri="{FF2B5EF4-FFF2-40B4-BE49-F238E27FC236}">
                <a16:creationId xmlns:a16="http://schemas.microsoft.com/office/drawing/2014/main" id="{6503E5A1-48E4-BF93-0154-15F7828D555B}"/>
              </a:ext>
            </a:extLst>
          </p:cNvPr>
          <p:cNvSpPr txBox="1">
            <a:spLocks/>
          </p:cNvSpPr>
          <p:nvPr/>
        </p:nvSpPr>
        <p:spPr>
          <a:xfrm>
            <a:off x="914400" y="1773447"/>
            <a:ext cx="11277600" cy="567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indent="0"/>
            <a:r>
              <a:rPr lang="tr-TR" sz="8000" b="1" dirty="0"/>
              <a:t>1992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tr-TR" sz="8000" b="1" dirty="0"/>
              <a:t>Eylül 1992’de Star7 PDA isimli prototip projesi sunuluyor. Bu prototip dokunmatik ekran girişli ve renkli LCD’ye sahip bir prototipti. Bu proje o zamanın ötesinde diyebileceğimiz bir projeydi fakat sonuç vermedi.</a:t>
            </a:r>
          </a:p>
          <a:p>
            <a:pPr marL="0" indent="0"/>
            <a:endParaRPr lang="tr-TR" sz="6200" b="1" dirty="0"/>
          </a:p>
          <a:p>
            <a:pPr marL="0" indent="0"/>
            <a:r>
              <a:rPr lang="tr-TR" sz="8000" b="1" dirty="0"/>
              <a:t>1994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tr-TR" sz="8000" b="1" dirty="0" err="1"/>
              <a:t>Patrick</a:t>
            </a:r>
            <a:r>
              <a:rPr lang="tr-TR" sz="8000" b="1" dirty="0"/>
              <a:t> </a:t>
            </a:r>
            <a:r>
              <a:rPr lang="tr-TR" sz="8000" b="1" dirty="0" err="1"/>
              <a:t>Naughton</a:t>
            </a:r>
            <a:r>
              <a:rPr lang="tr-TR" sz="8000" b="1" dirty="0"/>
              <a:t> ve </a:t>
            </a:r>
            <a:r>
              <a:rPr lang="tr-TR" sz="8000" b="1" dirty="0" err="1"/>
              <a:t>Jonathan</a:t>
            </a:r>
            <a:r>
              <a:rPr lang="tr-TR" sz="8000" b="1" dirty="0"/>
              <a:t> </a:t>
            </a:r>
            <a:r>
              <a:rPr lang="tr-TR" sz="8000" b="1" dirty="0" err="1"/>
              <a:t>Payne</a:t>
            </a:r>
            <a:r>
              <a:rPr lang="tr-TR" sz="8000" b="1" dirty="0"/>
              <a:t> , </a:t>
            </a:r>
            <a:r>
              <a:rPr lang="tr-TR" sz="8000" b="1" dirty="0" err="1"/>
              <a:t>Oak</a:t>
            </a:r>
            <a:r>
              <a:rPr lang="tr-TR" sz="8000" b="1" dirty="0"/>
              <a:t> dilini kullanarak </a:t>
            </a:r>
            <a:r>
              <a:rPr lang="tr-TR" sz="8000" b="1" dirty="0" err="1"/>
              <a:t>WebRunner</a:t>
            </a:r>
            <a:r>
              <a:rPr lang="tr-TR" sz="8000" b="1" dirty="0"/>
              <a:t> isimli tarayıcıyı geliştiriyor. 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tr-TR" sz="8000" b="1" dirty="0"/>
          </a:p>
          <a:p>
            <a:pPr indent="-457200">
              <a:buFont typeface="Arial" panose="020B0604020202020204" pitchFamily="34" charset="0"/>
              <a:buChar char="•"/>
            </a:pPr>
            <a:r>
              <a:rPr lang="tr-TR" sz="8000" b="1" dirty="0" err="1"/>
              <a:t>WebRunner</a:t>
            </a:r>
            <a:r>
              <a:rPr lang="tr-TR" sz="8000" b="1" dirty="0"/>
              <a:t> daha sonra </a:t>
            </a:r>
            <a:r>
              <a:rPr lang="tr-TR" sz="8000" b="1" dirty="0" err="1"/>
              <a:t>HotJava</a:t>
            </a:r>
            <a:r>
              <a:rPr lang="tr-TR" sz="8000" b="1" dirty="0"/>
              <a:t> ismini almıştır.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tr-TR" sz="8000" b="1" dirty="0"/>
          </a:p>
          <a:p>
            <a:pPr indent="-457200">
              <a:buFont typeface="Arial" panose="020B0604020202020204" pitchFamily="34" charset="0"/>
              <a:buChar char="•"/>
            </a:pPr>
            <a:r>
              <a:rPr lang="tr-TR" sz="8000" b="1" dirty="0"/>
              <a:t>Bu yıl Sun şirketi ‘</a:t>
            </a:r>
            <a:r>
              <a:rPr lang="tr-TR" sz="8000" b="1" dirty="0" err="1"/>
              <a:t>Oak</a:t>
            </a:r>
            <a:r>
              <a:rPr lang="tr-TR" sz="8000" b="1" dirty="0"/>
              <a:t>’ ismini değiştirme kararı alıyor ve dilin ismi ‘Java olarak değiştiriliyor.</a:t>
            </a:r>
          </a:p>
          <a:p>
            <a:pPr marL="0" indent="0"/>
            <a:endParaRPr lang="tr-TR" sz="2300" b="1" dirty="0"/>
          </a:p>
          <a:p>
            <a:pPr marL="0" indent="0"/>
            <a:endParaRPr lang="tr-TR" b="1" dirty="0"/>
          </a:p>
          <a:p>
            <a:pPr marL="0" indent="0"/>
            <a:endParaRPr lang="tr-TR" b="1" dirty="0"/>
          </a:p>
          <a:p>
            <a:pPr marL="0" indent="0"/>
            <a:endParaRPr lang="tr-TR" b="1" dirty="0"/>
          </a:p>
          <a:p>
            <a:pPr marL="0" indent="0"/>
            <a:endParaRPr lang="tr-TR" b="1" dirty="0"/>
          </a:p>
          <a:p>
            <a:pPr marL="0" indent="0"/>
            <a:endParaRPr lang="tr-TR" b="1" dirty="0"/>
          </a:p>
          <a:p>
            <a:pPr marL="0" indent="0"/>
            <a:r>
              <a:rPr lang="tr-TR" b="1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338467721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1784</Words>
  <Application>Microsoft Office PowerPoint</Application>
  <PresentationFormat>Geniş ekran</PresentationFormat>
  <Paragraphs>364</Paragraphs>
  <Slides>37</Slides>
  <Notes>37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42" baseType="lpstr">
      <vt:lpstr>Noto Sans Symbols</vt:lpstr>
      <vt:lpstr>Century Gothic</vt:lpstr>
      <vt:lpstr>Arial</vt:lpstr>
      <vt:lpstr>Calibri</vt:lpstr>
      <vt:lpstr>Duman</vt:lpstr>
      <vt:lpstr>JAVA TARİHÇESİ VE KURULUMU </vt:lpstr>
      <vt:lpstr>İÇİNDEKİLER</vt:lpstr>
      <vt:lpstr>JAVA NEDİR?</vt:lpstr>
      <vt:lpstr>JAVA NEDİR?</vt:lpstr>
      <vt:lpstr>JAVA’NIN ÖZELLİKLERİ</vt:lpstr>
      <vt:lpstr>JAVA’NIN ÖZELLİKLERİ</vt:lpstr>
      <vt:lpstr>JAVA KULLANIM ALANLARI</vt:lpstr>
      <vt:lpstr>JAVA’NIN TARİHSEL GELİŞİMİ</vt:lpstr>
      <vt:lpstr>JAVA’NIN TARİHSEL GELİŞİMİ</vt:lpstr>
      <vt:lpstr>JAVA’NIN TARİHSEL GELİŞİMİ</vt:lpstr>
      <vt:lpstr>JAVA’NIN TARİHSEL GELİŞİMİ</vt:lpstr>
      <vt:lpstr>JAVA’NIN TARİHSEL GELİŞİMİ</vt:lpstr>
      <vt:lpstr>JAVA’NIN TARİHSEL GELİŞİMİ</vt:lpstr>
      <vt:lpstr>JAVA’NIN TARİHSEL GELİŞİMİ</vt:lpstr>
      <vt:lpstr>JAVA’NIN TARİHSEL GELİŞİMİ</vt:lpstr>
      <vt:lpstr>JAVA’NIN TARİHSEL GELİŞİMİ</vt:lpstr>
      <vt:lpstr>JAVA’NIN TARİHSEL GELİŞİMİ</vt:lpstr>
      <vt:lpstr>JAVA’NIN TARİHSEL GELİŞİMİ</vt:lpstr>
      <vt:lpstr>JAVA’NIN TARİHSEL GELİŞİMİ</vt:lpstr>
      <vt:lpstr>JAVA’NIN TARİHSEL GELİŞİMİ</vt:lpstr>
      <vt:lpstr>JAVA’NIN TARİHSEL GELİŞİMİ</vt:lpstr>
      <vt:lpstr>JAVA KURULUMU</vt:lpstr>
      <vt:lpstr>JAVA KURULUMU</vt:lpstr>
      <vt:lpstr>JAVA KURULUMU</vt:lpstr>
      <vt:lpstr>JAVA KURULUMU</vt:lpstr>
      <vt:lpstr>JAVA KURULUMU</vt:lpstr>
      <vt:lpstr>JAVA KURULUMU</vt:lpstr>
      <vt:lpstr>JAVA KURULUMU</vt:lpstr>
      <vt:lpstr>JAVA KURULUMU</vt:lpstr>
      <vt:lpstr>JAVA KURULUMU</vt:lpstr>
      <vt:lpstr>JAVA İÇİN UYGULAMALI KURULUM</vt:lpstr>
      <vt:lpstr>JAVA NASIL ÖĞRENİLİR</vt:lpstr>
      <vt:lpstr>JAVA NASIL ÖĞRENİLİR</vt:lpstr>
      <vt:lpstr>KİTAP ÖNERİLERİ</vt:lpstr>
      <vt:lpstr>KAYNAKÇA</vt:lpstr>
      <vt:lpstr>KAYNAKÇA</vt:lpstr>
      <vt:lpstr>Dinlediğiniz İçin 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Android İşletim Sistemi Tarihçesi ve Temel Özellikleri </dc:title>
  <dc:creator>İsmail KIRBAŞ</dc:creator>
  <cp:lastModifiedBy>Cihan AKYIL</cp:lastModifiedBy>
  <cp:revision>2</cp:revision>
  <dcterms:created xsi:type="dcterms:W3CDTF">2022-05-25T15:13:00Z</dcterms:created>
  <dcterms:modified xsi:type="dcterms:W3CDTF">2022-06-01T14:02:12Z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699FC0454A7D4710838D85DDDEF0E221</vt:lpwstr>
  </property>
  <property fmtid="{D5CDD505-2E9C-101B-9397-08002B2CF9AE}" pid="3" name="KSOProductBuildVer">
    <vt:lpwstr>1033-11.2.0.11130</vt:lpwstr>
  </property>
</Properties>
</file>