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4"/>
  </p:sldMasterIdLst>
  <p:notesMasterIdLst>
    <p:notesMasterId r:id="rId27"/>
  </p:notesMasterIdLst>
  <p:sldIdLst>
    <p:sldId id="258" r:id="rId5"/>
    <p:sldId id="259" r:id="rId6"/>
    <p:sldId id="260" r:id="rId7"/>
    <p:sldId id="261" r:id="rId8"/>
    <p:sldId id="262" r:id="rId9"/>
    <p:sldId id="300" r:id="rId10"/>
    <p:sldId id="302" r:id="rId11"/>
    <p:sldId id="303" r:id="rId12"/>
    <p:sldId id="304" r:id="rId13"/>
    <p:sldId id="305" r:id="rId14"/>
    <p:sldId id="306" r:id="rId15"/>
    <p:sldId id="307" r:id="rId16"/>
    <p:sldId id="308" r:id="rId17"/>
    <p:sldId id="309" r:id="rId18"/>
    <p:sldId id="310" r:id="rId19"/>
    <p:sldId id="311" r:id="rId20"/>
    <p:sldId id="313" r:id="rId21"/>
    <p:sldId id="312" r:id="rId22"/>
    <p:sldId id="314" r:id="rId23"/>
    <p:sldId id="315" r:id="rId24"/>
    <p:sldId id="316" r:id="rId25"/>
    <p:sldId id="301" r:id="rId26"/>
  </p:sldIdLst>
  <p:sldSz cx="12192000" cy="6858000"/>
  <p:notesSz cx="6858000" cy="9144000"/>
  <p:embeddedFontLst>
    <p:embeddedFont>
      <p:font typeface="Calibri" panose="020F0502020204030204" pitchFamily="34" charset="0"/>
      <p:regular r:id="rId28"/>
      <p:bold r:id="rId29"/>
      <p:italic r:id="rId30"/>
      <p:boldItalic r:id="rId31"/>
    </p:embeddedFont>
    <p:embeddedFont>
      <p:font typeface="Century Gothic" panose="020B0502020202020204" pitchFamily="34" charset="0"/>
      <p:regular r:id="rId32"/>
      <p:bold r:id="rId33"/>
      <p:italic r:id="rId34"/>
      <p:boldItalic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Orta Stil 2 - Vurgu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Orta Stil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Orta Stil 2 - Vurgu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Orta Stil 2 - Vurgu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Orta Stil 2 - Vurgu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Orta Stil 2 - Vurgu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18603FDC-E32A-4AB5-989C-0864C3EAD2B8}" styleName="Tema Uygulanmış Stil 2 - Vurgu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D03447BB-5D67-496B-8E87-E561075AD55C}" styleName="Koyu Stil 1 - Vurgu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5" d="100"/>
          <a:sy n="105" d="100"/>
        </p:scale>
        <p:origin x="798" y="96"/>
      </p:cViewPr>
      <p:guideLst/>
    </p:cSldViewPr>
  </p:slideViewPr>
  <p:notesTextViewPr>
    <p:cViewPr>
      <p:scale>
        <a:sx n="1" d="1"/>
        <a:sy n="1" d="1"/>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ableStyles" Target="tableStyles.xml"/><Relationship Id="rId21" Type="http://schemas.openxmlformats.org/officeDocument/2006/relationships/slide" Target="slides/slide17.xml"/><Relationship Id="rId34" Type="http://schemas.openxmlformats.org/officeDocument/2006/relationships/font" Target="fonts/font7.fntdata"/><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font" Target="fonts/font6.fntdata"/><Relationship Id="rId38"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font" Target="fonts/font2.fntdata"/><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font" Target="fonts/font5.fntdata"/><Relationship Id="rId37"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font" Target="fonts/font1.fntdata"/><Relationship Id="rId36"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font" Target="fonts/font4.fnt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font" Target="fonts/font8.fntdata"/><Relationship Id="rId8" Type="http://schemas.openxmlformats.org/officeDocument/2006/relationships/slide" Target="slides/slide4.xml"/><Relationship Id="rId3" Type="http://schemas.openxmlformats.org/officeDocument/2006/relationships/customXml" Target="../customXml/item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tr-TR"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t>‹#›</a:t>
            </a:fld>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8" name="Google Shape;188;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5"/>
        <p:cNvGrpSpPr/>
        <p:nvPr/>
      </p:nvGrpSpPr>
      <p:grpSpPr>
        <a:xfrm>
          <a:off x="0" y="0"/>
          <a:ext cx="0" cy="0"/>
          <a:chOff x="0" y="0"/>
          <a:chExt cx="0" cy="0"/>
        </a:xfrm>
      </p:grpSpPr>
      <p:sp>
        <p:nvSpPr>
          <p:cNvPr id="526" name="Google Shape;526;p4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27" name="Google Shape;527;p4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931048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5"/>
        <p:cNvGrpSpPr/>
        <p:nvPr/>
      </p:nvGrpSpPr>
      <p:grpSpPr>
        <a:xfrm>
          <a:off x="0" y="0"/>
          <a:ext cx="0" cy="0"/>
          <a:chOff x="0" y="0"/>
          <a:chExt cx="0" cy="0"/>
        </a:xfrm>
      </p:grpSpPr>
      <p:sp>
        <p:nvSpPr>
          <p:cNvPr id="526" name="Google Shape;526;p4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27" name="Google Shape;527;p4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222685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5"/>
        <p:cNvGrpSpPr/>
        <p:nvPr/>
      </p:nvGrpSpPr>
      <p:grpSpPr>
        <a:xfrm>
          <a:off x="0" y="0"/>
          <a:ext cx="0" cy="0"/>
          <a:chOff x="0" y="0"/>
          <a:chExt cx="0" cy="0"/>
        </a:xfrm>
      </p:grpSpPr>
      <p:sp>
        <p:nvSpPr>
          <p:cNvPr id="526" name="Google Shape;526;p4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27" name="Google Shape;527;p4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821947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5"/>
        <p:cNvGrpSpPr/>
        <p:nvPr/>
      </p:nvGrpSpPr>
      <p:grpSpPr>
        <a:xfrm>
          <a:off x="0" y="0"/>
          <a:ext cx="0" cy="0"/>
          <a:chOff x="0" y="0"/>
          <a:chExt cx="0" cy="0"/>
        </a:xfrm>
      </p:grpSpPr>
      <p:sp>
        <p:nvSpPr>
          <p:cNvPr id="526" name="Google Shape;526;p4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27" name="Google Shape;527;p4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896962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5"/>
        <p:cNvGrpSpPr/>
        <p:nvPr/>
      </p:nvGrpSpPr>
      <p:grpSpPr>
        <a:xfrm>
          <a:off x="0" y="0"/>
          <a:ext cx="0" cy="0"/>
          <a:chOff x="0" y="0"/>
          <a:chExt cx="0" cy="0"/>
        </a:xfrm>
      </p:grpSpPr>
      <p:sp>
        <p:nvSpPr>
          <p:cNvPr id="526" name="Google Shape;526;p4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27" name="Google Shape;527;p4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425977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5"/>
        <p:cNvGrpSpPr/>
        <p:nvPr/>
      </p:nvGrpSpPr>
      <p:grpSpPr>
        <a:xfrm>
          <a:off x="0" y="0"/>
          <a:ext cx="0" cy="0"/>
          <a:chOff x="0" y="0"/>
          <a:chExt cx="0" cy="0"/>
        </a:xfrm>
      </p:grpSpPr>
      <p:sp>
        <p:nvSpPr>
          <p:cNvPr id="526" name="Google Shape;526;p4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27" name="Google Shape;527;p4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6462718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5"/>
        <p:cNvGrpSpPr/>
        <p:nvPr/>
      </p:nvGrpSpPr>
      <p:grpSpPr>
        <a:xfrm>
          <a:off x="0" y="0"/>
          <a:ext cx="0" cy="0"/>
          <a:chOff x="0" y="0"/>
          <a:chExt cx="0" cy="0"/>
        </a:xfrm>
      </p:grpSpPr>
      <p:sp>
        <p:nvSpPr>
          <p:cNvPr id="526" name="Google Shape;526;p4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27" name="Google Shape;527;p4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1029915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5"/>
        <p:cNvGrpSpPr/>
        <p:nvPr/>
      </p:nvGrpSpPr>
      <p:grpSpPr>
        <a:xfrm>
          <a:off x="0" y="0"/>
          <a:ext cx="0" cy="0"/>
          <a:chOff x="0" y="0"/>
          <a:chExt cx="0" cy="0"/>
        </a:xfrm>
      </p:grpSpPr>
      <p:sp>
        <p:nvSpPr>
          <p:cNvPr id="526" name="Google Shape;526;p4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27" name="Google Shape;527;p4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7132805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5"/>
        <p:cNvGrpSpPr/>
        <p:nvPr/>
      </p:nvGrpSpPr>
      <p:grpSpPr>
        <a:xfrm>
          <a:off x="0" y="0"/>
          <a:ext cx="0" cy="0"/>
          <a:chOff x="0" y="0"/>
          <a:chExt cx="0" cy="0"/>
        </a:xfrm>
      </p:grpSpPr>
      <p:sp>
        <p:nvSpPr>
          <p:cNvPr id="526" name="Google Shape;526;p4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27" name="Google Shape;527;p4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9140303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5"/>
        <p:cNvGrpSpPr/>
        <p:nvPr/>
      </p:nvGrpSpPr>
      <p:grpSpPr>
        <a:xfrm>
          <a:off x="0" y="0"/>
          <a:ext cx="0" cy="0"/>
          <a:chOff x="0" y="0"/>
          <a:chExt cx="0" cy="0"/>
        </a:xfrm>
      </p:grpSpPr>
      <p:sp>
        <p:nvSpPr>
          <p:cNvPr id="526" name="Google Shape;526;p4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27" name="Google Shape;527;p4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278896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2" name="Google Shape;202;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5"/>
        <p:cNvGrpSpPr/>
        <p:nvPr/>
      </p:nvGrpSpPr>
      <p:grpSpPr>
        <a:xfrm>
          <a:off x="0" y="0"/>
          <a:ext cx="0" cy="0"/>
          <a:chOff x="0" y="0"/>
          <a:chExt cx="0" cy="0"/>
        </a:xfrm>
      </p:grpSpPr>
      <p:sp>
        <p:nvSpPr>
          <p:cNvPr id="526" name="Google Shape;526;p4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27" name="Google Shape;527;p4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5743977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2" name="Google Shape;202;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4630934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4"/>
        <p:cNvGrpSpPr/>
        <p:nvPr/>
      </p:nvGrpSpPr>
      <p:grpSpPr>
        <a:xfrm>
          <a:off x="0" y="0"/>
          <a:ext cx="0" cy="0"/>
          <a:chOff x="0" y="0"/>
          <a:chExt cx="0" cy="0"/>
        </a:xfrm>
      </p:grpSpPr>
      <p:sp>
        <p:nvSpPr>
          <p:cNvPr id="535" name="Google Shape;535;p4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36" name="Google Shape;536;p4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0" name="Google Shape;210;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9" name="Google Shape;219;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7" name="Google Shape;227;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5"/>
        <p:cNvGrpSpPr/>
        <p:nvPr/>
      </p:nvGrpSpPr>
      <p:grpSpPr>
        <a:xfrm>
          <a:off x="0" y="0"/>
          <a:ext cx="0" cy="0"/>
          <a:chOff x="0" y="0"/>
          <a:chExt cx="0" cy="0"/>
        </a:xfrm>
      </p:grpSpPr>
      <p:sp>
        <p:nvSpPr>
          <p:cNvPr id="526" name="Google Shape;526;p4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27" name="Google Shape;527;p4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5"/>
        <p:cNvGrpSpPr/>
        <p:nvPr/>
      </p:nvGrpSpPr>
      <p:grpSpPr>
        <a:xfrm>
          <a:off x="0" y="0"/>
          <a:ext cx="0" cy="0"/>
          <a:chOff x="0" y="0"/>
          <a:chExt cx="0" cy="0"/>
        </a:xfrm>
      </p:grpSpPr>
      <p:sp>
        <p:nvSpPr>
          <p:cNvPr id="526" name="Google Shape;526;p4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527" name="Google Shape;527;p4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831553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5"/>
        <p:cNvGrpSpPr/>
        <p:nvPr/>
      </p:nvGrpSpPr>
      <p:grpSpPr>
        <a:xfrm>
          <a:off x="0" y="0"/>
          <a:ext cx="0" cy="0"/>
          <a:chOff x="0" y="0"/>
          <a:chExt cx="0" cy="0"/>
        </a:xfrm>
      </p:grpSpPr>
      <p:sp>
        <p:nvSpPr>
          <p:cNvPr id="526" name="Google Shape;526;p4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27" name="Google Shape;527;p4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341696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5"/>
        <p:cNvGrpSpPr/>
        <p:nvPr/>
      </p:nvGrpSpPr>
      <p:grpSpPr>
        <a:xfrm>
          <a:off x="0" y="0"/>
          <a:ext cx="0" cy="0"/>
          <a:chOff x="0" y="0"/>
          <a:chExt cx="0" cy="0"/>
        </a:xfrm>
      </p:grpSpPr>
      <p:sp>
        <p:nvSpPr>
          <p:cNvPr id="526" name="Google Shape;526;p4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27" name="Google Shape;527;p4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518830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aşlık Slaydı" type="title">
  <p:cSld name="TITLE">
    <p:spTree>
      <p:nvGrpSpPr>
        <p:cNvPr id="1" name="Shape 42"/>
        <p:cNvGrpSpPr/>
        <p:nvPr/>
      </p:nvGrpSpPr>
      <p:grpSpPr>
        <a:xfrm>
          <a:off x="0" y="0"/>
          <a:ext cx="0" cy="0"/>
          <a:chOff x="0" y="0"/>
          <a:chExt cx="0" cy="0"/>
        </a:xfrm>
      </p:grpSpPr>
      <p:sp>
        <p:nvSpPr>
          <p:cNvPr id="43" name="Google Shape;43;p48"/>
          <p:cNvSpPr txBox="1">
            <a:spLocks noGrp="1"/>
          </p:cNvSpPr>
          <p:nvPr>
            <p:ph type="ctrTitle"/>
          </p:nvPr>
        </p:nvSpPr>
        <p:spPr>
          <a:xfrm>
            <a:off x="2589213" y="2514600"/>
            <a:ext cx="8915399" cy="2262781"/>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rgbClr val="168DBA"/>
              </a:buClr>
              <a:buSzPts val="5400"/>
              <a:buFont typeface="Century Gothic" panose="020B0502020202020204"/>
              <a:buNone/>
              <a:defRPr sz="5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48"/>
          <p:cNvSpPr txBox="1">
            <a:spLocks noGrp="1"/>
          </p:cNvSpPr>
          <p:nvPr>
            <p:ph type="subTitle" idx="1"/>
          </p:nvPr>
        </p:nvSpPr>
        <p:spPr>
          <a:xfrm>
            <a:off x="2589213" y="4777379"/>
            <a:ext cx="8915399" cy="1126283"/>
          </a:xfrm>
          <a:prstGeom prst="rect">
            <a:avLst/>
          </a:prstGeom>
          <a:noFill/>
          <a:ln>
            <a:noFill/>
          </a:ln>
        </p:spPr>
        <p:txBody>
          <a:bodyPr spcFirstLastPara="1" wrap="square" lIns="91425" tIns="45700" rIns="91425" bIns="45700" anchor="t" anchorCtr="0">
            <a:normAutofit/>
          </a:bodyPr>
          <a:lstStyle>
            <a:lvl1pPr lvl="0" algn="l">
              <a:spcBef>
                <a:spcPts val="1000"/>
              </a:spcBef>
              <a:spcAft>
                <a:spcPts val="0"/>
              </a:spcAft>
              <a:buSzPts val="1800"/>
              <a:buNone/>
              <a:defRPr>
                <a:solidFill>
                  <a:srgbClr val="595959"/>
                </a:solidFill>
              </a:defRPr>
            </a:lvl1pPr>
            <a:lvl2pPr lvl="1" algn="ctr">
              <a:spcBef>
                <a:spcPts val="1000"/>
              </a:spcBef>
              <a:spcAft>
                <a:spcPts val="0"/>
              </a:spcAft>
              <a:buSzPts val="1600"/>
              <a:buNone/>
              <a:defRPr>
                <a:solidFill>
                  <a:srgbClr val="888888"/>
                </a:solidFill>
              </a:defRPr>
            </a:lvl2pPr>
            <a:lvl3pPr lvl="2" algn="ctr">
              <a:spcBef>
                <a:spcPts val="1000"/>
              </a:spcBef>
              <a:spcAft>
                <a:spcPts val="0"/>
              </a:spcAft>
              <a:buSzPts val="1400"/>
              <a:buNone/>
              <a:defRPr>
                <a:solidFill>
                  <a:srgbClr val="888888"/>
                </a:solidFill>
              </a:defRPr>
            </a:lvl3pPr>
            <a:lvl4pPr lvl="3" algn="ctr">
              <a:spcBef>
                <a:spcPts val="1000"/>
              </a:spcBef>
              <a:spcAft>
                <a:spcPts val="0"/>
              </a:spcAft>
              <a:buSzPts val="1200"/>
              <a:buNone/>
              <a:defRPr>
                <a:solidFill>
                  <a:srgbClr val="888888"/>
                </a:solidFill>
              </a:defRPr>
            </a:lvl4pPr>
            <a:lvl5pPr lvl="4" algn="ctr">
              <a:spcBef>
                <a:spcPts val="1000"/>
              </a:spcBef>
              <a:spcAft>
                <a:spcPts val="0"/>
              </a:spcAft>
              <a:buSzPts val="1200"/>
              <a:buNone/>
              <a:defRPr>
                <a:solidFill>
                  <a:srgbClr val="888888"/>
                </a:solidFill>
              </a:defRPr>
            </a:lvl5pPr>
            <a:lvl6pPr lvl="5" algn="ctr">
              <a:spcBef>
                <a:spcPts val="1000"/>
              </a:spcBef>
              <a:spcAft>
                <a:spcPts val="0"/>
              </a:spcAft>
              <a:buSzPts val="1200"/>
              <a:buNone/>
              <a:defRPr>
                <a:solidFill>
                  <a:srgbClr val="888888"/>
                </a:solidFill>
              </a:defRPr>
            </a:lvl6pPr>
            <a:lvl7pPr lvl="6" algn="ctr">
              <a:spcBef>
                <a:spcPts val="1000"/>
              </a:spcBef>
              <a:spcAft>
                <a:spcPts val="0"/>
              </a:spcAft>
              <a:buSzPts val="1200"/>
              <a:buNone/>
              <a:defRPr>
                <a:solidFill>
                  <a:srgbClr val="888888"/>
                </a:solidFill>
              </a:defRPr>
            </a:lvl7pPr>
            <a:lvl8pPr lvl="7" algn="ctr">
              <a:spcBef>
                <a:spcPts val="1000"/>
              </a:spcBef>
              <a:spcAft>
                <a:spcPts val="0"/>
              </a:spcAft>
              <a:buSzPts val="1200"/>
              <a:buNone/>
              <a:defRPr>
                <a:solidFill>
                  <a:srgbClr val="888888"/>
                </a:solidFill>
              </a:defRPr>
            </a:lvl8pPr>
            <a:lvl9pPr lvl="8" algn="ctr">
              <a:spcBef>
                <a:spcPts val="1000"/>
              </a:spcBef>
              <a:spcAft>
                <a:spcPts val="0"/>
              </a:spcAft>
              <a:buSzPts val="1200"/>
              <a:buNone/>
              <a:defRPr>
                <a:solidFill>
                  <a:srgbClr val="888888"/>
                </a:solidFill>
              </a:defRPr>
            </a:lvl9pPr>
          </a:lstStyle>
          <a:p>
            <a:endParaRPr/>
          </a:p>
        </p:txBody>
      </p:sp>
      <p:sp>
        <p:nvSpPr>
          <p:cNvPr id="45" name="Google Shape;45;p48"/>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48"/>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48"/>
          <p:cNvSpPr/>
          <p:nvPr/>
        </p:nvSpPr>
        <p:spPr>
          <a:xfrm>
            <a:off x="0" y="4323810"/>
            <a:ext cx="1744652" cy="778589"/>
          </a:xfrm>
          <a:custGeom>
            <a:avLst/>
            <a:gdLst/>
            <a:ahLst/>
            <a:cxnLst/>
            <a:rect l="l" t="t" r="r" b="b"/>
            <a:pathLst>
              <a:path w="372" h="166" extrusionOk="0">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entury Gothic" panose="020B0502020202020204" pitchFamily="34" charset="0"/>
            </a:endParaRPr>
          </a:p>
        </p:txBody>
      </p:sp>
      <p:sp>
        <p:nvSpPr>
          <p:cNvPr id="48" name="Google Shape;48;p48"/>
          <p:cNvSpPr txBox="1">
            <a:spLocks noGrp="1"/>
          </p:cNvSpPr>
          <p:nvPr>
            <p:ph type="sldNum" idx="12"/>
          </p:nvPr>
        </p:nvSpPr>
        <p:spPr>
          <a:xfrm>
            <a:off x="531812" y="4529540"/>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lang="tr-T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şlık ve Resim Yazısı">
  <p:cSld name="Başlık ve Resim Yazısı">
    <p:spTree>
      <p:nvGrpSpPr>
        <p:cNvPr id="1" name="Shape 108"/>
        <p:cNvGrpSpPr/>
        <p:nvPr/>
      </p:nvGrpSpPr>
      <p:grpSpPr>
        <a:xfrm>
          <a:off x="0" y="0"/>
          <a:ext cx="0" cy="0"/>
          <a:chOff x="0" y="0"/>
          <a:chExt cx="0" cy="0"/>
        </a:xfrm>
      </p:grpSpPr>
      <p:sp>
        <p:nvSpPr>
          <p:cNvPr id="109" name="Google Shape;109;p57"/>
          <p:cNvSpPr txBox="1">
            <a:spLocks noGrp="1"/>
          </p:cNvSpPr>
          <p:nvPr>
            <p:ph type="title"/>
          </p:nvPr>
        </p:nvSpPr>
        <p:spPr>
          <a:xfrm>
            <a:off x="2589212" y="609600"/>
            <a:ext cx="8915399" cy="311704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168DBA"/>
              </a:buClr>
              <a:buSzPts val="4800"/>
              <a:buFont typeface="Century Gothic" panose="020B0502020202020204"/>
              <a:buNone/>
              <a:defRPr sz="48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0" name="Google Shape;110;p57"/>
          <p:cNvSpPr txBox="1">
            <a:spLocks noGrp="1"/>
          </p:cNvSpPr>
          <p:nvPr>
            <p:ph type="body" idx="1"/>
          </p:nvPr>
        </p:nvSpPr>
        <p:spPr>
          <a:xfrm>
            <a:off x="2589212" y="4354046"/>
            <a:ext cx="8915399" cy="1555864"/>
          </a:xfrm>
          <a:prstGeom prst="rect">
            <a:avLst/>
          </a:prstGeom>
          <a:noFill/>
          <a:ln>
            <a:noFill/>
          </a:ln>
        </p:spPr>
        <p:txBody>
          <a:bodyPr spcFirstLastPara="1" wrap="square" lIns="91425" tIns="45700" rIns="91425" bIns="45700" anchor="ctr" anchorCtr="0">
            <a:normAutofit/>
          </a:bodyPr>
          <a:lstStyle>
            <a:lvl1pPr marL="457200" lvl="0" indent="-228600" algn="l">
              <a:spcBef>
                <a:spcPts val="1000"/>
              </a:spcBef>
              <a:spcAft>
                <a:spcPts val="0"/>
              </a:spcAft>
              <a:buSzPts val="1800"/>
              <a:buNone/>
              <a:defRPr sz="1800">
                <a:solidFill>
                  <a:srgbClr val="595959"/>
                </a:solidFill>
              </a:defRPr>
            </a:lvl1pPr>
            <a:lvl2pPr marL="914400" lvl="1" indent="-228600" algn="l">
              <a:spcBef>
                <a:spcPts val="1000"/>
              </a:spcBef>
              <a:spcAft>
                <a:spcPts val="0"/>
              </a:spcAft>
              <a:buSzPts val="1800"/>
              <a:buNone/>
              <a:defRPr sz="1800">
                <a:solidFill>
                  <a:srgbClr val="888888"/>
                </a:solidFill>
              </a:defRPr>
            </a:lvl2pPr>
            <a:lvl3pPr marL="1371600" lvl="2" indent="-228600" algn="l">
              <a:spcBef>
                <a:spcPts val="1000"/>
              </a:spcBef>
              <a:spcAft>
                <a:spcPts val="0"/>
              </a:spcAft>
              <a:buSzPts val="1600"/>
              <a:buNone/>
              <a:defRPr sz="1600">
                <a:solidFill>
                  <a:srgbClr val="888888"/>
                </a:solidFill>
              </a:defRPr>
            </a:lvl3pPr>
            <a:lvl4pPr marL="1828800" lvl="3" indent="-228600" algn="l">
              <a:spcBef>
                <a:spcPts val="1000"/>
              </a:spcBef>
              <a:spcAft>
                <a:spcPts val="0"/>
              </a:spcAft>
              <a:buSzPts val="1400"/>
              <a:buNone/>
              <a:defRPr sz="1400">
                <a:solidFill>
                  <a:srgbClr val="888888"/>
                </a:solidFill>
              </a:defRPr>
            </a:lvl4pPr>
            <a:lvl5pPr marL="2286000" lvl="4" indent="-228600" algn="l">
              <a:spcBef>
                <a:spcPts val="1000"/>
              </a:spcBef>
              <a:spcAft>
                <a:spcPts val="0"/>
              </a:spcAft>
              <a:buSzPts val="1400"/>
              <a:buNone/>
              <a:defRPr sz="1400">
                <a:solidFill>
                  <a:srgbClr val="888888"/>
                </a:solidFill>
              </a:defRPr>
            </a:lvl5pPr>
            <a:lvl6pPr marL="2743200" lvl="5" indent="-228600" algn="l">
              <a:spcBef>
                <a:spcPts val="1000"/>
              </a:spcBef>
              <a:spcAft>
                <a:spcPts val="0"/>
              </a:spcAft>
              <a:buSzPts val="1400"/>
              <a:buNone/>
              <a:defRPr sz="1400">
                <a:solidFill>
                  <a:srgbClr val="888888"/>
                </a:solidFill>
              </a:defRPr>
            </a:lvl6pPr>
            <a:lvl7pPr marL="3200400" lvl="6" indent="-228600" algn="l">
              <a:spcBef>
                <a:spcPts val="1000"/>
              </a:spcBef>
              <a:spcAft>
                <a:spcPts val="0"/>
              </a:spcAft>
              <a:buSzPts val="1400"/>
              <a:buNone/>
              <a:defRPr sz="1400">
                <a:solidFill>
                  <a:srgbClr val="888888"/>
                </a:solidFill>
              </a:defRPr>
            </a:lvl7pPr>
            <a:lvl8pPr marL="3657600" lvl="7" indent="-228600" algn="l">
              <a:spcBef>
                <a:spcPts val="1000"/>
              </a:spcBef>
              <a:spcAft>
                <a:spcPts val="0"/>
              </a:spcAft>
              <a:buSzPts val="1400"/>
              <a:buNone/>
              <a:defRPr sz="1400">
                <a:solidFill>
                  <a:srgbClr val="888888"/>
                </a:solidFill>
              </a:defRPr>
            </a:lvl8pPr>
            <a:lvl9pPr marL="4114800" lvl="8" indent="-228600" algn="l">
              <a:spcBef>
                <a:spcPts val="1000"/>
              </a:spcBef>
              <a:spcAft>
                <a:spcPts val="0"/>
              </a:spcAft>
              <a:buSzPts val="1400"/>
              <a:buNone/>
              <a:defRPr sz="1400">
                <a:solidFill>
                  <a:srgbClr val="888888"/>
                </a:solidFill>
              </a:defRPr>
            </a:lvl9pPr>
          </a:lstStyle>
          <a:p>
            <a:endParaRPr/>
          </a:p>
        </p:txBody>
      </p:sp>
      <p:sp>
        <p:nvSpPr>
          <p:cNvPr id="111" name="Google Shape;111;p57"/>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2" name="Google Shape;112;p57"/>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3" name="Google Shape;113;p57"/>
          <p:cNvSpPr/>
          <p:nvPr/>
        </p:nvSpPr>
        <p:spPr>
          <a:xfrm rot="10800000" flipH="1">
            <a:off x="-4189" y="31781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entury Gothic" panose="020B0502020202020204" pitchFamily="34" charset="0"/>
            </a:endParaRPr>
          </a:p>
        </p:txBody>
      </p:sp>
      <p:sp>
        <p:nvSpPr>
          <p:cNvPr id="114" name="Google Shape;114;p57"/>
          <p:cNvSpPr txBox="1">
            <a:spLocks noGrp="1"/>
          </p:cNvSpPr>
          <p:nvPr>
            <p:ph type="sldNum" idx="12"/>
          </p:nvPr>
        </p:nvSpPr>
        <p:spPr>
          <a:xfrm>
            <a:off x="531812" y="3244139"/>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lang="tr-T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Resim Yazılı Alıntı">
  <p:cSld name="Resim Yazılı Alıntı">
    <p:spTree>
      <p:nvGrpSpPr>
        <p:cNvPr id="1" name="Shape 115"/>
        <p:cNvGrpSpPr/>
        <p:nvPr/>
      </p:nvGrpSpPr>
      <p:grpSpPr>
        <a:xfrm>
          <a:off x="0" y="0"/>
          <a:ext cx="0" cy="0"/>
          <a:chOff x="0" y="0"/>
          <a:chExt cx="0" cy="0"/>
        </a:xfrm>
      </p:grpSpPr>
      <p:sp>
        <p:nvSpPr>
          <p:cNvPr id="116" name="Google Shape;116;p58"/>
          <p:cNvSpPr txBox="1">
            <a:spLocks noGrp="1"/>
          </p:cNvSpPr>
          <p:nvPr>
            <p:ph type="title"/>
          </p:nvPr>
        </p:nvSpPr>
        <p:spPr>
          <a:xfrm>
            <a:off x="2849949" y="609600"/>
            <a:ext cx="8393926" cy="28956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168DBA"/>
              </a:buClr>
              <a:buSzPts val="4800"/>
              <a:buFont typeface="Century Gothic" panose="020B0502020202020204"/>
              <a:buNone/>
              <a:defRPr sz="48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7" name="Google Shape;117;p58"/>
          <p:cNvSpPr txBox="1">
            <a:spLocks noGrp="1"/>
          </p:cNvSpPr>
          <p:nvPr>
            <p:ph type="body" idx="1"/>
          </p:nvPr>
        </p:nvSpPr>
        <p:spPr>
          <a:xfrm>
            <a:off x="3275012" y="3505200"/>
            <a:ext cx="7536554" cy="381000"/>
          </a:xfrm>
          <a:prstGeom prst="rect">
            <a:avLst/>
          </a:prstGeom>
          <a:noFill/>
          <a:ln>
            <a:noFill/>
          </a:ln>
        </p:spPr>
        <p:txBody>
          <a:bodyPr spcFirstLastPara="1" wrap="square" lIns="91425" tIns="45700" rIns="91425" bIns="45700" anchor="ctr" anchorCtr="0">
            <a:noAutofit/>
          </a:bodyPr>
          <a:lstStyle>
            <a:lvl1pPr marL="457200" lvl="0" indent="-228600" algn="l">
              <a:spcBef>
                <a:spcPts val="1000"/>
              </a:spcBef>
              <a:spcAft>
                <a:spcPts val="0"/>
              </a:spcAft>
              <a:buSzPts val="1600"/>
              <a:buFont typeface="Century Gothic" panose="020B0502020202020204"/>
              <a:buNone/>
              <a:defRPr sz="1600">
                <a:solidFill>
                  <a:srgbClr val="7F7F7F"/>
                </a:solidFill>
              </a:defRPr>
            </a:lvl1pPr>
            <a:lvl2pPr marL="914400" lvl="1" indent="-228600" algn="l">
              <a:spcBef>
                <a:spcPts val="1000"/>
              </a:spcBef>
              <a:spcAft>
                <a:spcPts val="0"/>
              </a:spcAft>
              <a:buSzPts val="1600"/>
              <a:buFont typeface="Century Gothic" panose="020B0502020202020204"/>
              <a:buNone/>
              <a:defRPr/>
            </a:lvl2pPr>
            <a:lvl3pPr marL="1371600" lvl="2" indent="-228600" algn="l">
              <a:spcBef>
                <a:spcPts val="1000"/>
              </a:spcBef>
              <a:spcAft>
                <a:spcPts val="0"/>
              </a:spcAft>
              <a:buSzPts val="1400"/>
              <a:buFont typeface="Century Gothic" panose="020B0502020202020204"/>
              <a:buNone/>
              <a:defRPr/>
            </a:lvl3pPr>
            <a:lvl4pPr marL="1828800" lvl="3" indent="-228600" algn="l">
              <a:spcBef>
                <a:spcPts val="1000"/>
              </a:spcBef>
              <a:spcAft>
                <a:spcPts val="0"/>
              </a:spcAft>
              <a:buSzPts val="1200"/>
              <a:buFont typeface="Century Gothic" panose="020B0502020202020204"/>
              <a:buNone/>
              <a:defRPr/>
            </a:lvl4pPr>
            <a:lvl5pPr marL="2286000" lvl="4" indent="-228600" algn="l">
              <a:spcBef>
                <a:spcPts val="1000"/>
              </a:spcBef>
              <a:spcAft>
                <a:spcPts val="0"/>
              </a:spcAft>
              <a:buSzPts val="1200"/>
              <a:buFont typeface="Century Gothic" panose="020B0502020202020204"/>
              <a:buNone/>
              <a:defRPr/>
            </a:lvl5pPr>
            <a:lvl6pPr marL="2743200" lvl="5" indent="-342900" algn="l">
              <a:spcBef>
                <a:spcPts val="1000"/>
              </a:spcBef>
              <a:spcAft>
                <a:spcPts val="0"/>
              </a:spcAft>
              <a:buSzPts val="1800"/>
              <a:defRPr/>
            </a:lvl6pPr>
            <a:lvl7pPr marL="3200400" lvl="6" indent="-342900" algn="l">
              <a:spcBef>
                <a:spcPts val="1000"/>
              </a:spcBef>
              <a:spcAft>
                <a:spcPts val="0"/>
              </a:spcAft>
              <a:buSzPts val="1800"/>
              <a:defRPr/>
            </a:lvl7pPr>
            <a:lvl8pPr marL="3657600" lvl="7" indent="-342900" algn="l">
              <a:spcBef>
                <a:spcPts val="1000"/>
              </a:spcBef>
              <a:spcAft>
                <a:spcPts val="0"/>
              </a:spcAft>
              <a:buSzPts val="1800"/>
              <a:defRPr/>
            </a:lvl8pPr>
            <a:lvl9pPr marL="4114800" lvl="8" indent="-342900" algn="l">
              <a:spcBef>
                <a:spcPts val="1000"/>
              </a:spcBef>
              <a:spcAft>
                <a:spcPts val="0"/>
              </a:spcAft>
              <a:buSzPts val="1800"/>
              <a:defRPr/>
            </a:lvl9pPr>
          </a:lstStyle>
          <a:p>
            <a:endParaRPr/>
          </a:p>
        </p:txBody>
      </p:sp>
      <p:sp>
        <p:nvSpPr>
          <p:cNvPr id="118" name="Google Shape;118;p58"/>
          <p:cNvSpPr txBox="1">
            <a:spLocks noGrp="1"/>
          </p:cNvSpPr>
          <p:nvPr>
            <p:ph type="body" idx="2"/>
          </p:nvPr>
        </p:nvSpPr>
        <p:spPr>
          <a:xfrm>
            <a:off x="2589212" y="4354046"/>
            <a:ext cx="8915399" cy="1555864"/>
          </a:xfrm>
          <a:prstGeom prst="rect">
            <a:avLst/>
          </a:prstGeom>
          <a:noFill/>
          <a:ln>
            <a:noFill/>
          </a:ln>
        </p:spPr>
        <p:txBody>
          <a:bodyPr spcFirstLastPara="1" wrap="square" lIns="91425" tIns="45700" rIns="91425" bIns="45700" anchor="ctr" anchorCtr="0">
            <a:normAutofit/>
          </a:bodyPr>
          <a:lstStyle>
            <a:lvl1pPr marL="457200" lvl="0" indent="-228600" algn="l">
              <a:spcBef>
                <a:spcPts val="1000"/>
              </a:spcBef>
              <a:spcAft>
                <a:spcPts val="0"/>
              </a:spcAft>
              <a:buSzPts val="1800"/>
              <a:buNone/>
              <a:defRPr sz="1800">
                <a:solidFill>
                  <a:srgbClr val="595959"/>
                </a:solidFill>
              </a:defRPr>
            </a:lvl1pPr>
            <a:lvl2pPr marL="914400" lvl="1" indent="-228600" algn="l">
              <a:spcBef>
                <a:spcPts val="1000"/>
              </a:spcBef>
              <a:spcAft>
                <a:spcPts val="0"/>
              </a:spcAft>
              <a:buSzPts val="1800"/>
              <a:buNone/>
              <a:defRPr sz="1800">
                <a:solidFill>
                  <a:srgbClr val="888888"/>
                </a:solidFill>
              </a:defRPr>
            </a:lvl2pPr>
            <a:lvl3pPr marL="1371600" lvl="2" indent="-228600" algn="l">
              <a:spcBef>
                <a:spcPts val="1000"/>
              </a:spcBef>
              <a:spcAft>
                <a:spcPts val="0"/>
              </a:spcAft>
              <a:buSzPts val="1600"/>
              <a:buNone/>
              <a:defRPr sz="1600">
                <a:solidFill>
                  <a:srgbClr val="888888"/>
                </a:solidFill>
              </a:defRPr>
            </a:lvl3pPr>
            <a:lvl4pPr marL="1828800" lvl="3" indent="-228600" algn="l">
              <a:spcBef>
                <a:spcPts val="1000"/>
              </a:spcBef>
              <a:spcAft>
                <a:spcPts val="0"/>
              </a:spcAft>
              <a:buSzPts val="1400"/>
              <a:buNone/>
              <a:defRPr sz="1400">
                <a:solidFill>
                  <a:srgbClr val="888888"/>
                </a:solidFill>
              </a:defRPr>
            </a:lvl4pPr>
            <a:lvl5pPr marL="2286000" lvl="4" indent="-228600" algn="l">
              <a:spcBef>
                <a:spcPts val="1000"/>
              </a:spcBef>
              <a:spcAft>
                <a:spcPts val="0"/>
              </a:spcAft>
              <a:buSzPts val="1400"/>
              <a:buNone/>
              <a:defRPr sz="1400">
                <a:solidFill>
                  <a:srgbClr val="888888"/>
                </a:solidFill>
              </a:defRPr>
            </a:lvl5pPr>
            <a:lvl6pPr marL="2743200" lvl="5" indent="-228600" algn="l">
              <a:spcBef>
                <a:spcPts val="1000"/>
              </a:spcBef>
              <a:spcAft>
                <a:spcPts val="0"/>
              </a:spcAft>
              <a:buSzPts val="1400"/>
              <a:buNone/>
              <a:defRPr sz="1400">
                <a:solidFill>
                  <a:srgbClr val="888888"/>
                </a:solidFill>
              </a:defRPr>
            </a:lvl6pPr>
            <a:lvl7pPr marL="3200400" lvl="6" indent="-228600" algn="l">
              <a:spcBef>
                <a:spcPts val="1000"/>
              </a:spcBef>
              <a:spcAft>
                <a:spcPts val="0"/>
              </a:spcAft>
              <a:buSzPts val="1400"/>
              <a:buNone/>
              <a:defRPr sz="1400">
                <a:solidFill>
                  <a:srgbClr val="888888"/>
                </a:solidFill>
              </a:defRPr>
            </a:lvl7pPr>
            <a:lvl8pPr marL="3657600" lvl="7" indent="-228600" algn="l">
              <a:spcBef>
                <a:spcPts val="1000"/>
              </a:spcBef>
              <a:spcAft>
                <a:spcPts val="0"/>
              </a:spcAft>
              <a:buSzPts val="1400"/>
              <a:buNone/>
              <a:defRPr sz="1400">
                <a:solidFill>
                  <a:srgbClr val="888888"/>
                </a:solidFill>
              </a:defRPr>
            </a:lvl8pPr>
            <a:lvl9pPr marL="4114800" lvl="8" indent="-228600" algn="l">
              <a:spcBef>
                <a:spcPts val="1000"/>
              </a:spcBef>
              <a:spcAft>
                <a:spcPts val="0"/>
              </a:spcAft>
              <a:buSzPts val="1400"/>
              <a:buNone/>
              <a:defRPr sz="1400">
                <a:solidFill>
                  <a:srgbClr val="888888"/>
                </a:solidFill>
              </a:defRPr>
            </a:lvl9pPr>
          </a:lstStyle>
          <a:p>
            <a:endParaRPr/>
          </a:p>
        </p:txBody>
      </p:sp>
      <p:sp>
        <p:nvSpPr>
          <p:cNvPr id="119" name="Google Shape;119;p58"/>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0" name="Google Shape;120;p58"/>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1" name="Google Shape;121;p58"/>
          <p:cNvSpPr/>
          <p:nvPr/>
        </p:nvSpPr>
        <p:spPr>
          <a:xfrm rot="10800000" flipH="1">
            <a:off x="-4189" y="31781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entury Gothic" panose="020B0502020202020204" pitchFamily="34" charset="0"/>
            </a:endParaRPr>
          </a:p>
        </p:txBody>
      </p:sp>
      <p:sp>
        <p:nvSpPr>
          <p:cNvPr id="122" name="Google Shape;122;p58"/>
          <p:cNvSpPr txBox="1">
            <a:spLocks noGrp="1"/>
          </p:cNvSpPr>
          <p:nvPr>
            <p:ph type="sldNum" idx="12"/>
          </p:nvPr>
        </p:nvSpPr>
        <p:spPr>
          <a:xfrm>
            <a:off x="531812" y="3244139"/>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lang="tr-TR"/>
          </a:p>
        </p:txBody>
      </p:sp>
      <p:sp>
        <p:nvSpPr>
          <p:cNvPr id="123" name="Google Shape;123;p58"/>
          <p:cNvSpPr txBox="1"/>
          <p:nvPr/>
        </p:nvSpPr>
        <p:spPr>
          <a:xfrm>
            <a:off x="2467652" y="648005"/>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tr-TR" sz="8000" dirty="0">
                <a:solidFill>
                  <a:schemeClr val="accent1"/>
                </a:solidFill>
                <a:latin typeface="Century Gothic" panose="020B0502020202020204" pitchFamily="34" charset="0"/>
                <a:ea typeface="Arial" panose="020B0604020202020204"/>
                <a:cs typeface="Arial" panose="020B0604020202020204"/>
                <a:sym typeface="Arial" panose="020B0604020202020204"/>
              </a:rPr>
              <a:t>“</a:t>
            </a:r>
          </a:p>
        </p:txBody>
      </p:sp>
      <p:sp>
        <p:nvSpPr>
          <p:cNvPr id="124" name="Google Shape;124;p58"/>
          <p:cNvSpPr txBox="1"/>
          <p:nvPr/>
        </p:nvSpPr>
        <p:spPr>
          <a:xfrm>
            <a:off x="11114852" y="2905306"/>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tr-TR" sz="8000" dirty="0">
                <a:solidFill>
                  <a:schemeClr val="accent1"/>
                </a:solidFill>
                <a:latin typeface="Century Gothic" panose="020B0502020202020204" pitchFamily="34" charset="0"/>
                <a:ea typeface="Arial" panose="020B0604020202020204"/>
                <a:cs typeface="Arial" panose="020B0604020202020204"/>
                <a:sym typeface="Arial" panose="020B0604020202020204"/>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İsim Kartı">
  <p:cSld name="İsim Kartı">
    <p:spTree>
      <p:nvGrpSpPr>
        <p:cNvPr id="1" name="Shape 125"/>
        <p:cNvGrpSpPr/>
        <p:nvPr/>
      </p:nvGrpSpPr>
      <p:grpSpPr>
        <a:xfrm>
          <a:off x="0" y="0"/>
          <a:ext cx="0" cy="0"/>
          <a:chOff x="0" y="0"/>
          <a:chExt cx="0" cy="0"/>
        </a:xfrm>
      </p:grpSpPr>
      <p:sp>
        <p:nvSpPr>
          <p:cNvPr id="126" name="Google Shape;126;p59"/>
          <p:cNvSpPr txBox="1">
            <a:spLocks noGrp="1"/>
          </p:cNvSpPr>
          <p:nvPr>
            <p:ph type="title"/>
          </p:nvPr>
        </p:nvSpPr>
        <p:spPr>
          <a:xfrm>
            <a:off x="2589213" y="2438400"/>
            <a:ext cx="8915400" cy="2724845"/>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rgbClr val="168DBA"/>
              </a:buClr>
              <a:buSzPts val="4800"/>
              <a:buFont typeface="Century Gothic" panose="020B0502020202020204"/>
              <a:buNone/>
              <a:defRPr sz="48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7" name="Google Shape;127;p59"/>
          <p:cNvSpPr txBox="1">
            <a:spLocks noGrp="1"/>
          </p:cNvSpPr>
          <p:nvPr>
            <p:ph type="body" idx="1"/>
          </p:nvPr>
        </p:nvSpPr>
        <p:spPr>
          <a:xfrm>
            <a:off x="2589213" y="5181600"/>
            <a:ext cx="8915400" cy="729622"/>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800"/>
              <a:buNone/>
              <a:defRPr>
                <a:solidFill>
                  <a:srgbClr val="595959"/>
                </a:solidFill>
              </a:defRPr>
            </a:lvl1pPr>
            <a:lvl2pPr marL="914400" lvl="1" indent="-342900" algn="l">
              <a:spcBef>
                <a:spcPts val="1000"/>
              </a:spcBef>
              <a:spcAft>
                <a:spcPts val="0"/>
              </a:spcAft>
              <a:buSzPts val="1800"/>
              <a:defRPr/>
            </a:lvl2pPr>
            <a:lvl3pPr marL="1371600" lvl="2" indent="-342900" algn="l">
              <a:spcBef>
                <a:spcPts val="1000"/>
              </a:spcBef>
              <a:spcAft>
                <a:spcPts val="0"/>
              </a:spcAft>
              <a:buSzPts val="1800"/>
              <a:defRPr/>
            </a:lvl3pPr>
            <a:lvl4pPr marL="1828800" lvl="3" indent="-342900" algn="l">
              <a:spcBef>
                <a:spcPts val="1000"/>
              </a:spcBef>
              <a:spcAft>
                <a:spcPts val="0"/>
              </a:spcAft>
              <a:buSzPts val="1800"/>
              <a:defRPr/>
            </a:lvl4pPr>
            <a:lvl5pPr marL="2286000" lvl="4" indent="-342900" algn="l">
              <a:spcBef>
                <a:spcPts val="1000"/>
              </a:spcBef>
              <a:spcAft>
                <a:spcPts val="0"/>
              </a:spcAft>
              <a:buSzPts val="1800"/>
              <a:defRPr/>
            </a:lvl5pPr>
            <a:lvl6pPr marL="2743200" lvl="5" indent="-342900" algn="l">
              <a:spcBef>
                <a:spcPts val="1000"/>
              </a:spcBef>
              <a:spcAft>
                <a:spcPts val="0"/>
              </a:spcAft>
              <a:buSzPts val="1800"/>
              <a:defRPr/>
            </a:lvl6pPr>
            <a:lvl7pPr marL="3200400" lvl="6" indent="-342900" algn="l">
              <a:spcBef>
                <a:spcPts val="1000"/>
              </a:spcBef>
              <a:spcAft>
                <a:spcPts val="0"/>
              </a:spcAft>
              <a:buSzPts val="1800"/>
              <a:defRPr/>
            </a:lvl7pPr>
            <a:lvl8pPr marL="3657600" lvl="7" indent="-342900" algn="l">
              <a:spcBef>
                <a:spcPts val="1000"/>
              </a:spcBef>
              <a:spcAft>
                <a:spcPts val="0"/>
              </a:spcAft>
              <a:buSzPts val="1800"/>
              <a:defRPr/>
            </a:lvl8pPr>
            <a:lvl9pPr marL="4114800" lvl="8" indent="-342900" algn="l">
              <a:spcBef>
                <a:spcPts val="1000"/>
              </a:spcBef>
              <a:spcAft>
                <a:spcPts val="0"/>
              </a:spcAft>
              <a:buSzPts val="1800"/>
              <a:defRPr/>
            </a:lvl9pPr>
          </a:lstStyle>
          <a:p>
            <a:endParaRPr/>
          </a:p>
        </p:txBody>
      </p:sp>
      <p:sp>
        <p:nvSpPr>
          <p:cNvPr id="128" name="Google Shape;128;p59"/>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9" name="Google Shape;129;p59"/>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0" name="Google Shape;130;p59"/>
          <p:cNvSpPr/>
          <p:nvPr/>
        </p:nvSpPr>
        <p:spPr>
          <a:xfrm rot="10800000" flipH="1">
            <a:off x="-4189" y="491172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entury Gothic" panose="020B0502020202020204" pitchFamily="34" charset="0"/>
            </a:endParaRPr>
          </a:p>
        </p:txBody>
      </p:sp>
      <p:sp>
        <p:nvSpPr>
          <p:cNvPr id="131" name="Google Shape;131;p59"/>
          <p:cNvSpPr txBox="1">
            <a:spLocks noGrp="1"/>
          </p:cNvSpPr>
          <p:nvPr>
            <p:ph type="sldNum" idx="12"/>
          </p:nvPr>
        </p:nvSpPr>
        <p:spPr>
          <a:xfrm>
            <a:off x="531812" y="4983087"/>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lang="tr-T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Alıntı İsim Kartı">
  <p:cSld name="Alıntı İsim Kartı">
    <p:spTree>
      <p:nvGrpSpPr>
        <p:cNvPr id="1" name="Shape 132"/>
        <p:cNvGrpSpPr/>
        <p:nvPr/>
      </p:nvGrpSpPr>
      <p:grpSpPr>
        <a:xfrm>
          <a:off x="0" y="0"/>
          <a:ext cx="0" cy="0"/>
          <a:chOff x="0" y="0"/>
          <a:chExt cx="0" cy="0"/>
        </a:xfrm>
      </p:grpSpPr>
      <p:sp>
        <p:nvSpPr>
          <p:cNvPr id="133" name="Google Shape;133;p60"/>
          <p:cNvSpPr txBox="1">
            <a:spLocks noGrp="1"/>
          </p:cNvSpPr>
          <p:nvPr>
            <p:ph type="title"/>
          </p:nvPr>
        </p:nvSpPr>
        <p:spPr>
          <a:xfrm>
            <a:off x="2849949" y="609600"/>
            <a:ext cx="8393926" cy="28956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168DBA"/>
              </a:buClr>
              <a:buSzPts val="4800"/>
              <a:buFont typeface="Century Gothic" panose="020B0502020202020204"/>
              <a:buNone/>
              <a:defRPr sz="48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4" name="Google Shape;134;p60"/>
          <p:cNvSpPr txBox="1">
            <a:spLocks noGrp="1"/>
          </p:cNvSpPr>
          <p:nvPr>
            <p:ph type="body" idx="1"/>
          </p:nvPr>
        </p:nvSpPr>
        <p:spPr>
          <a:xfrm>
            <a:off x="2589212" y="4343400"/>
            <a:ext cx="8915400" cy="838200"/>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2400"/>
              <a:buFont typeface="Century Gothic" panose="020B0502020202020204"/>
              <a:buNone/>
              <a:defRPr sz="2400">
                <a:solidFill>
                  <a:schemeClr val="accent1"/>
                </a:solidFill>
              </a:defRPr>
            </a:lvl1pPr>
            <a:lvl2pPr marL="914400" lvl="1" indent="-228600" algn="l">
              <a:spcBef>
                <a:spcPts val="1000"/>
              </a:spcBef>
              <a:spcAft>
                <a:spcPts val="0"/>
              </a:spcAft>
              <a:buSzPts val="1600"/>
              <a:buFont typeface="Century Gothic" panose="020B0502020202020204"/>
              <a:buNone/>
              <a:defRPr/>
            </a:lvl2pPr>
            <a:lvl3pPr marL="1371600" lvl="2" indent="-228600" algn="l">
              <a:spcBef>
                <a:spcPts val="1000"/>
              </a:spcBef>
              <a:spcAft>
                <a:spcPts val="0"/>
              </a:spcAft>
              <a:buSzPts val="1400"/>
              <a:buFont typeface="Century Gothic" panose="020B0502020202020204"/>
              <a:buNone/>
              <a:defRPr/>
            </a:lvl3pPr>
            <a:lvl4pPr marL="1828800" lvl="3" indent="-228600" algn="l">
              <a:spcBef>
                <a:spcPts val="1000"/>
              </a:spcBef>
              <a:spcAft>
                <a:spcPts val="0"/>
              </a:spcAft>
              <a:buSzPts val="1200"/>
              <a:buFont typeface="Century Gothic" panose="020B0502020202020204"/>
              <a:buNone/>
              <a:defRPr/>
            </a:lvl4pPr>
            <a:lvl5pPr marL="2286000" lvl="4" indent="-228600" algn="l">
              <a:spcBef>
                <a:spcPts val="1000"/>
              </a:spcBef>
              <a:spcAft>
                <a:spcPts val="0"/>
              </a:spcAft>
              <a:buSzPts val="1200"/>
              <a:buFont typeface="Century Gothic" panose="020B0502020202020204"/>
              <a:buNone/>
              <a:defRPr/>
            </a:lvl5pPr>
            <a:lvl6pPr marL="2743200" lvl="5" indent="-342900" algn="l">
              <a:spcBef>
                <a:spcPts val="1000"/>
              </a:spcBef>
              <a:spcAft>
                <a:spcPts val="0"/>
              </a:spcAft>
              <a:buSzPts val="1800"/>
              <a:defRPr/>
            </a:lvl6pPr>
            <a:lvl7pPr marL="3200400" lvl="6" indent="-342900" algn="l">
              <a:spcBef>
                <a:spcPts val="1000"/>
              </a:spcBef>
              <a:spcAft>
                <a:spcPts val="0"/>
              </a:spcAft>
              <a:buSzPts val="1800"/>
              <a:defRPr/>
            </a:lvl7pPr>
            <a:lvl8pPr marL="3657600" lvl="7" indent="-342900" algn="l">
              <a:spcBef>
                <a:spcPts val="1000"/>
              </a:spcBef>
              <a:spcAft>
                <a:spcPts val="0"/>
              </a:spcAft>
              <a:buSzPts val="1800"/>
              <a:defRPr/>
            </a:lvl8pPr>
            <a:lvl9pPr marL="4114800" lvl="8" indent="-342900" algn="l">
              <a:spcBef>
                <a:spcPts val="1000"/>
              </a:spcBef>
              <a:spcAft>
                <a:spcPts val="0"/>
              </a:spcAft>
              <a:buSzPts val="1800"/>
              <a:defRPr/>
            </a:lvl9pPr>
          </a:lstStyle>
          <a:p>
            <a:endParaRPr/>
          </a:p>
        </p:txBody>
      </p:sp>
      <p:sp>
        <p:nvSpPr>
          <p:cNvPr id="135" name="Google Shape;135;p60"/>
          <p:cNvSpPr txBox="1">
            <a:spLocks noGrp="1"/>
          </p:cNvSpPr>
          <p:nvPr>
            <p:ph type="body" idx="2"/>
          </p:nvPr>
        </p:nvSpPr>
        <p:spPr>
          <a:xfrm>
            <a:off x="2589213" y="5181600"/>
            <a:ext cx="8915400" cy="729622"/>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800"/>
              <a:buNone/>
              <a:defRPr>
                <a:solidFill>
                  <a:srgbClr val="595959"/>
                </a:solidFill>
              </a:defRPr>
            </a:lvl1pPr>
            <a:lvl2pPr marL="914400" lvl="1" indent="-342900" algn="l">
              <a:spcBef>
                <a:spcPts val="1000"/>
              </a:spcBef>
              <a:spcAft>
                <a:spcPts val="0"/>
              </a:spcAft>
              <a:buSzPts val="1800"/>
              <a:defRPr/>
            </a:lvl2pPr>
            <a:lvl3pPr marL="1371600" lvl="2" indent="-342900" algn="l">
              <a:spcBef>
                <a:spcPts val="1000"/>
              </a:spcBef>
              <a:spcAft>
                <a:spcPts val="0"/>
              </a:spcAft>
              <a:buSzPts val="1800"/>
              <a:defRPr/>
            </a:lvl3pPr>
            <a:lvl4pPr marL="1828800" lvl="3" indent="-342900" algn="l">
              <a:spcBef>
                <a:spcPts val="1000"/>
              </a:spcBef>
              <a:spcAft>
                <a:spcPts val="0"/>
              </a:spcAft>
              <a:buSzPts val="1800"/>
              <a:defRPr/>
            </a:lvl4pPr>
            <a:lvl5pPr marL="2286000" lvl="4" indent="-342900" algn="l">
              <a:spcBef>
                <a:spcPts val="1000"/>
              </a:spcBef>
              <a:spcAft>
                <a:spcPts val="0"/>
              </a:spcAft>
              <a:buSzPts val="1800"/>
              <a:defRPr/>
            </a:lvl5pPr>
            <a:lvl6pPr marL="2743200" lvl="5" indent="-342900" algn="l">
              <a:spcBef>
                <a:spcPts val="1000"/>
              </a:spcBef>
              <a:spcAft>
                <a:spcPts val="0"/>
              </a:spcAft>
              <a:buSzPts val="1800"/>
              <a:defRPr/>
            </a:lvl6pPr>
            <a:lvl7pPr marL="3200400" lvl="6" indent="-342900" algn="l">
              <a:spcBef>
                <a:spcPts val="1000"/>
              </a:spcBef>
              <a:spcAft>
                <a:spcPts val="0"/>
              </a:spcAft>
              <a:buSzPts val="1800"/>
              <a:defRPr/>
            </a:lvl7pPr>
            <a:lvl8pPr marL="3657600" lvl="7" indent="-342900" algn="l">
              <a:spcBef>
                <a:spcPts val="1000"/>
              </a:spcBef>
              <a:spcAft>
                <a:spcPts val="0"/>
              </a:spcAft>
              <a:buSzPts val="1800"/>
              <a:defRPr/>
            </a:lvl8pPr>
            <a:lvl9pPr marL="4114800" lvl="8" indent="-342900" algn="l">
              <a:spcBef>
                <a:spcPts val="1000"/>
              </a:spcBef>
              <a:spcAft>
                <a:spcPts val="0"/>
              </a:spcAft>
              <a:buSzPts val="1800"/>
              <a:defRPr/>
            </a:lvl9pPr>
          </a:lstStyle>
          <a:p>
            <a:endParaRPr/>
          </a:p>
        </p:txBody>
      </p:sp>
      <p:sp>
        <p:nvSpPr>
          <p:cNvPr id="136" name="Google Shape;136;p60"/>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7" name="Google Shape;137;p60"/>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8" name="Google Shape;138;p60"/>
          <p:cNvSpPr/>
          <p:nvPr/>
        </p:nvSpPr>
        <p:spPr>
          <a:xfrm rot="10800000" flipH="1">
            <a:off x="-4189" y="491172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entury Gothic" panose="020B0502020202020204" pitchFamily="34" charset="0"/>
            </a:endParaRPr>
          </a:p>
        </p:txBody>
      </p:sp>
      <p:sp>
        <p:nvSpPr>
          <p:cNvPr id="139" name="Google Shape;139;p60"/>
          <p:cNvSpPr txBox="1">
            <a:spLocks noGrp="1"/>
          </p:cNvSpPr>
          <p:nvPr>
            <p:ph type="sldNum" idx="12"/>
          </p:nvPr>
        </p:nvSpPr>
        <p:spPr>
          <a:xfrm>
            <a:off x="531812" y="4983087"/>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lang="tr-TR"/>
          </a:p>
        </p:txBody>
      </p:sp>
      <p:sp>
        <p:nvSpPr>
          <p:cNvPr id="140" name="Google Shape;140;p60"/>
          <p:cNvSpPr txBox="1"/>
          <p:nvPr/>
        </p:nvSpPr>
        <p:spPr>
          <a:xfrm>
            <a:off x="2467652" y="648005"/>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tr-TR" sz="8000" dirty="0">
                <a:solidFill>
                  <a:schemeClr val="accent1"/>
                </a:solidFill>
                <a:latin typeface="Century Gothic" panose="020B0502020202020204" pitchFamily="34" charset="0"/>
                <a:ea typeface="Arial" panose="020B0604020202020204"/>
                <a:cs typeface="Arial" panose="020B0604020202020204"/>
                <a:sym typeface="Arial" panose="020B0604020202020204"/>
              </a:rPr>
              <a:t>“</a:t>
            </a:r>
          </a:p>
        </p:txBody>
      </p:sp>
      <p:sp>
        <p:nvSpPr>
          <p:cNvPr id="141" name="Google Shape;141;p60"/>
          <p:cNvSpPr txBox="1"/>
          <p:nvPr/>
        </p:nvSpPr>
        <p:spPr>
          <a:xfrm>
            <a:off x="11114852" y="2905306"/>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tr-TR" sz="8000" dirty="0">
                <a:solidFill>
                  <a:schemeClr val="accent1"/>
                </a:solidFill>
                <a:latin typeface="Century Gothic" panose="020B0502020202020204" pitchFamily="34" charset="0"/>
                <a:ea typeface="Arial" panose="020B0604020202020204"/>
                <a:cs typeface="Arial" panose="020B0604020202020204"/>
                <a:sym typeface="Arial" panose="020B0604020202020204"/>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Doğru veya Yanlış">
  <p:cSld name="Doğru veya Yanlış">
    <p:spTree>
      <p:nvGrpSpPr>
        <p:cNvPr id="1" name="Shape 142"/>
        <p:cNvGrpSpPr/>
        <p:nvPr/>
      </p:nvGrpSpPr>
      <p:grpSpPr>
        <a:xfrm>
          <a:off x="0" y="0"/>
          <a:ext cx="0" cy="0"/>
          <a:chOff x="0" y="0"/>
          <a:chExt cx="0" cy="0"/>
        </a:xfrm>
      </p:grpSpPr>
      <p:sp>
        <p:nvSpPr>
          <p:cNvPr id="143" name="Google Shape;143;p61"/>
          <p:cNvSpPr txBox="1">
            <a:spLocks noGrp="1"/>
          </p:cNvSpPr>
          <p:nvPr>
            <p:ph type="title"/>
          </p:nvPr>
        </p:nvSpPr>
        <p:spPr>
          <a:xfrm>
            <a:off x="2589212" y="627407"/>
            <a:ext cx="8915399" cy="288002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168DBA"/>
              </a:buClr>
              <a:buSzPts val="4800"/>
              <a:buFont typeface="Century Gothic" panose="020B0502020202020204"/>
              <a:buNone/>
              <a:defRPr sz="48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4" name="Google Shape;144;p61"/>
          <p:cNvSpPr txBox="1">
            <a:spLocks noGrp="1"/>
          </p:cNvSpPr>
          <p:nvPr>
            <p:ph type="body" idx="1"/>
          </p:nvPr>
        </p:nvSpPr>
        <p:spPr>
          <a:xfrm>
            <a:off x="2589212" y="4343400"/>
            <a:ext cx="8915400" cy="838200"/>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2400"/>
              <a:buFont typeface="Century Gothic" panose="020B0502020202020204"/>
              <a:buNone/>
              <a:defRPr sz="2400">
                <a:solidFill>
                  <a:schemeClr val="accent1"/>
                </a:solidFill>
              </a:defRPr>
            </a:lvl1pPr>
            <a:lvl2pPr marL="914400" lvl="1" indent="-228600" algn="l">
              <a:spcBef>
                <a:spcPts val="1000"/>
              </a:spcBef>
              <a:spcAft>
                <a:spcPts val="0"/>
              </a:spcAft>
              <a:buSzPts val="1600"/>
              <a:buFont typeface="Century Gothic" panose="020B0502020202020204"/>
              <a:buNone/>
              <a:defRPr/>
            </a:lvl2pPr>
            <a:lvl3pPr marL="1371600" lvl="2" indent="-228600" algn="l">
              <a:spcBef>
                <a:spcPts val="1000"/>
              </a:spcBef>
              <a:spcAft>
                <a:spcPts val="0"/>
              </a:spcAft>
              <a:buSzPts val="1400"/>
              <a:buFont typeface="Century Gothic" panose="020B0502020202020204"/>
              <a:buNone/>
              <a:defRPr/>
            </a:lvl3pPr>
            <a:lvl4pPr marL="1828800" lvl="3" indent="-228600" algn="l">
              <a:spcBef>
                <a:spcPts val="1000"/>
              </a:spcBef>
              <a:spcAft>
                <a:spcPts val="0"/>
              </a:spcAft>
              <a:buSzPts val="1200"/>
              <a:buFont typeface="Century Gothic" panose="020B0502020202020204"/>
              <a:buNone/>
              <a:defRPr/>
            </a:lvl4pPr>
            <a:lvl5pPr marL="2286000" lvl="4" indent="-228600" algn="l">
              <a:spcBef>
                <a:spcPts val="1000"/>
              </a:spcBef>
              <a:spcAft>
                <a:spcPts val="0"/>
              </a:spcAft>
              <a:buSzPts val="1200"/>
              <a:buFont typeface="Century Gothic" panose="020B0502020202020204"/>
              <a:buNone/>
              <a:defRPr/>
            </a:lvl5pPr>
            <a:lvl6pPr marL="2743200" lvl="5" indent="-342900" algn="l">
              <a:spcBef>
                <a:spcPts val="1000"/>
              </a:spcBef>
              <a:spcAft>
                <a:spcPts val="0"/>
              </a:spcAft>
              <a:buSzPts val="1800"/>
              <a:defRPr/>
            </a:lvl6pPr>
            <a:lvl7pPr marL="3200400" lvl="6" indent="-342900" algn="l">
              <a:spcBef>
                <a:spcPts val="1000"/>
              </a:spcBef>
              <a:spcAft>
                <a:spcPts val="0"/>
              </a:spcAft>
              <a:buSzPts val="1800"/>
              <a:defRPr/>
            </a:lvl7pPr>
            <a:lvl8pPr marL="3657600" lvl="7" indent="-342900" algn="l">
              <a:spcBef>
                <a:spcPts val="1000"/>
              </a:spcBef>
              <a:spcAft>
                <a:spcPts val="0"/>
              </a:spcAft>
              <a:buSzPts val="1800"/>
              <a:defRPr/>
            </a:lvl8pPr>
            <a:lvl9pPr marL="4114800" lvl="8" indent="-342900" algn="l">
              <a:spcBef>
                <a:spcPts val="1000"/>
              </a:spcBef>
              <a:spcAft>
                <a:spcPts val="0"/>
              </a:spcAft>
              <a:buSzPts val="1800"/>
              <a:defRPr/>
            </a:lvl9pPr>
          </a:lstStyle>
          <a:p>
            <a:endParaRPr/>
          </a:p>
        </p:txBody>
      </p:sp>
      <p:sp>
        <p:nvSpPr>
          <p:cNvPr id="145" name="Google Shape;145;p61"/>
          <p:cNvSpPr txBox="1">
            <a:spLocks noGrp="1"/>
          </p:cNvSpPr>
          <p:nvPr>
            <p:ph type="body" idx="2"/>
          </p:nvPr>
        </p:nvSpPr>
        <p:spPr>
          <a:xfrm>
            <a:off x="2589213" y="5181600"/>
            <a:ext cx="8915400" cy="729622"/>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800"/>
              <a:buNone/>
              <a:defRPr>
                <a:solidFill>
                  <a:srgbClr val="595959"/>
                </a:solidFill>
              </a:defRPr>
            </a:lvl1pPr>
            <a:lvl2pPr marL="914400" lvl="1" indent="-342900" algn="l">
              <a:spcBef>
                <a:spcPts val="1000"/>
              </a:spcBef>
              <a:spcAft>
                <a:spcPts val="0"/>
              </a:spcAft>
              <a:buSzPts val="1800"/>
              <a:defRPr/>
            </a:lvl2pPr>
            <a:lvl3pPr marL="1371600" lvl="2" indent="-342900" algn="l">
              <a:spcBef>
                <a:spcPts val="1000"/>
              </a:spcBef>
              <a:spcAft>
                <a:spcPts val="0"/>
              </a:spcAft>
              <a:buSzPts val="1800"/>
              <a:defRPr/>
            </a:lvl3pPr>
            <a:lvl4pPr marL="1828800" lvl="3" indent="-342900" algn="l">
              <a:spcBef>
                <a:spcPts val="1000"/>
              </a:spcBef>
              <a:spcAft>
                <a:spcPts val="0"/>
              </a:spcAft>
              <a:buSzPts val="1800"/>
              <a:defRPr/>
            </a:lvl4pPr>
            <a:lvl5pPr marL="2286000" lvl="4" indent="-342900" algn="l">
              <a:spcBef>
                <a:spcPts val="1000"/>
              </a:spcBef>
              <a:spcAft>
                <a:spcPts val="0"/>
              </a:spcAft>
              <a:buSzPts val="1800"/>
              <a:defRPr/>
            </a:lvl5pPr>
            <a:lvl6pPr marL="2743200" lvl="5" indent="-342900" algn="l">
              <a:spcBef>
                <a:spcPts val="1000"/>
              </a:spcBef>
              <a:spcAft>
                <a:spcPts val="0"/>
              </a:spcAft>
              <a:buSzPts val="1800"/>
              <a:defRPr/>
            </a:lvl6pPr>
            <a:lvl7pPr marL="3200400" lvl="6" indent="-342900" algn="l">
              <a:spcBef>
                <a:spcPts val="1000"/>
              </a:spcBef>
              <a:spcAft>
                <a:spcPts val="0"/>
              </a:spcAft>
              <a:buSzPts val="1800"/>
              <a:defRPr/>
            </a:lvl7pPr>
            <a:lvl8pPr marL="3657600" lvl="7" indent="-342900" algn="l">
              <a:spcBef>
                <a:spcPts val="1000"/>
              </a:spcBef>
              <a:spcAft>
                <a:spcPts val="0"/>
              </a:spcAft>
              <a:buSzPts val="1800"/>
              <a:defRPr/>
            </a:lvl8pPr>
            <a:lvl9pPr marL="4114800" lvl="8" indent="-342900" algn="l">
              <a:spcBef>
                <a:spcPts val="1000"/>
              </a:spcBef>
              <a:spcAft>
                <a:spcPts val="0"/>
              </a:spcAft>
              <a:buSzPts val="1800"/>
              <a:defRPr/>
            </a:lvl9pPr>
          </a:lstStyle>
          <a:p>
            <a:endParaRPr/>
          </a:p>
        </p:txBody>
      </p:sp>
      <p:sp>
        <p:nvSpPr>
          <p:cNvPr id="146" name="Google Shape;146;p61"/>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7" name="Google Shape;147;p61"/>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8" name="Google Shape;148;p61"/>
          <p:cNvSpPr/>
          <p:nvPr/>
        </p:nvSpPr>
        <p:spPr>
          <a:xfrm rot="10800000" flipH="1">
            <a:off x="-4189" y="491172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entury Gothic" panose="020B0502020202020204" pitchFamily="34" charset="0"/>
            </a:endParaRPr>
          </a:p>
        </p:txBody>
      </p:sp>
      <p:sp>
        <p:nvSpPr>
          <p:cNvPr id="149" name="Google Shape;149;p61"/>
          <p:cNvSpPr txBox="1">
            <a:spLocks noGrp="1"/>
          </p:cNvSpPr>
          <p:nvPr>
            <p:ph type="sldNum" idx="12"/>
          </p:nvPr>
        </p:nvSpPr>
        <p:spPr>
          <a:xfrm>
            <a:off x="531812" y="4983087"/>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lang="tr-T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şlık ve Dikey Metin" type="vertTx">
  <p:cSld name="VERTICAL_TEXT">
    <p:spTree>
      <p:nvGrpSpPr>
        <p:cNvPr id="1" name="Shape 150"/>
        <p:cNvGrpSpPr/>
        <p:nvPr/>
      </p:nvGrpSpPr>
      <p:grpSpPr>
        <a:xfrm>
          <a:off x="0" y="0"/>
          <a:ext cx="0" cy="0"/>
          <a:chOff x="0" y="0"/>
          <a:chExt cx="0" cy="0"/>
        </a:xfrm>
      </p:grpSpPr>
      <p:sp>
        <p:nvSpPr>
          <p:cNvPr id="151" name="Google Shape;151;p62"/>
          <p:cNvSpPr txBox="1">
            <a:spLocks noGrp="1"/>
          </p:cNvSpPr>
          <p:nvPr>
            <p:ph type="title"/>
          </p:nvPr>
        </p:nvSpPr>
        <p:spPr>
          <a:xfrm>
            <a:off x="2592924" y="624110"/>
            <a:ext cx="8911687" cy="128089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rgbClr val="168DBA"/>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2" name="Google Shape;152;p62"/>
          <p:cNvSpPr txBox="1">
            <a:spLocks noGrp="1"/>
          </p:cNvSpPr>
          <p:nvPr>
            <p:ph type="body" idx="1"/>
          </p:nvPr>
        </p:nvSpPr>
        <p:spPr>
          <a:xfrm rot="5400000">
            <a:off x="5103812" y="-381000"/>
            <a:ext cx="3886200" cy="8915400"/>
          </a:xfrm>
          <a:prstGeom prst="rect">
            <a:avLst/>
          </a:prstGeom>
          <a:noFill/>
          <a:ln>
            <a:noFill/>
          </a:ln>
        </p:spPr>
        <p:txBody>
          <a:bodyPr spcFirstLastPara="1" wrap="square" lIns="91425" tIns="45700" rIns="91425" bIns="45700" anchor="t" anchorCtr="0">
            <a:normAutofit/>
          </a:bodyPr>
          <a:lstStyle>
            <a:lvl1pPr marL="457200" lvl="0" indent="-342900" algn="l">
              <a:spcBef>
                <a:spcPts val="1000"/>
              </a:spcBef>
              <a:spcAft>
                <a:spcPts val="0"/>
              </a:spcAft>
              <a:buSzPts val="1800"/>
              <a:defRPr/>
            </a:lvl1pPr>
            <a:lvl2pPr marL="914400" lvl="1" indent="-342900" algn="l">
              <a:spcBef>
                <a:spcPts val="1000"/>
              </a:spcBef>
              <a:spcAft>
                <a:spcPts val="0"/>
              </a:spcAft>
              <a:buSzPts val="1800"/>
              <a:defRPr/>
            </a:lvl2pPr>
            <a:lvl3pPr marL="1371600" lvl="2" indent="-342900" algn="l">
              <a:spcBef>
                <a:spcPts val="1000"/>
              </a:spcBef>
              <a:spcAft>
                <a:spcPts val="0"/>
              </a:spcAft>
              <a:buSzPts val="1800"/>
              <a:defRPr/>
            </a:lvl3pPr>
            <a:lvl4pPr marL="1828800" lvl="3" indent="-342900" algn="l">
              <a:spcBef>
                <a:spcPts val="1000"/>
              </a:spcBef>
              <a:spcAft>
                <a:spcPts val="0"/>
              </a:spcAft>
              <a:buSzPts val="1800"/>
              <a:defRPr/>
            </a:lvl4pPr>
            <a:lvl5pPr marL="2286000" lvl="4" indent="-342900" algn="l">
              <a:spcBef>
                <a:spcPts val="1000"/>
              </a:spcBef>
              <a:spcAft>
                <a:spcPts val="0"/>
              </a:spcAft>
              <a:buSzPts val="1800"/>
              <a:defRPr/>
            </a:lvl5pPr>
            <a:lvl6pPr marL="2743200" lvl="5" indent="-342900" algn="l">
              <a:spcBef>
                <a:spcPts val="1000"/>
              </a:spcBef>
              <a:spcAft>
                <a:spcPts val="0"/>
              </a:spcAft>
              <a:buSzPts val="1800"/>
              <a:defRPr/>
            </a:lvl6pPr>
            <a:lvl7pPr marL="3200400" lvl="6" indent="-342900" algn="l">
              <a:spcBef>
                <a:spcPts val="1000"/>
              </a:spcBef>
              <a:spcAft>
                <a:spcPts val="0"/>
              </a:spcAft>
              <a:buSzPts val="1800"/>
              <a:defRPr/>
            </a:lvl7pPr>
            <a:lvl8pPr marL="3657600" lvl="7" indent="-342900" algn="l">
              <a:spcBef>
                <a:spcPts val="1000"/>
              </a:spcBef>
              <a:spcAft>
                <a:spcPts val="0"/>
              </a:spcAft>
              <a:buSzPts val="1800"/>
              <a:defRPr/>
            </a:lvl8pPr>
            <a:lvl9pPr marL="4114800" lvl="8" indent="-342900" algn="l">
              <a:spcBef>
                <a:spcPts val="1000"/>
              </a:spcBef>
              <a:spcAft>
                <a:spcPts val="0"/>
              </a:spcAft>
              <a:buSzPts val="1800"/>
              <a:defRPr/>
            </a:lvl9pPr>
          </a:lstStyle>
          <a:p>
            <a:endParaRPr/>
          </a:p>
        </p:txBody>
      </p:sp>
      <p:sp>
        <p:nvSpPr>
          <p:cNvPr id="153" name="Google Shape;153;p62"/>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4" name="Google Shape;154;p62"/>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5" name="Google Shape;155;p62"/>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entury Gothic" panose="020B0502020202020204" pitchFamily="34" charset="0"/>
            </a:endParaRPr>
          </a:p>
        </p:txBody>
      </p:sp>
      <p:sp>
        <p:nvSpPr>
          <p:cNvPr id="156" name="Google Shape;156;p62"/>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lang="tr-T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Dikey Başlık ve Metin" type="vertTitleAndTx">
  <p:cSld name="VERTICAL_TITLE_AND_VERTICAL_TEXT">
    <p:spTree>
      <p:nvGrpSpPr>
        <p:cNvPr id="1" name="Shape 157"/>
        <p:cNvGrpSpPr/>
        <p:nvPr/>
      </p:nvGrpSpPr>
      <p:grpSpPr>
        <a:xfrm>
          <a:off x="0" y="0"/>
          <a:ext cx="0" cy="0"/>
          <a:chOff x="0" y="0"/>
          <a:chExt cx="0" cy="0"/>
        </a:xfrm>
      </p:grpSpPr>
      <p:sp>
        <p:nvSpPr>
          <p:cNvPr id="158" name="Google Shape;158;p63"/>
          <p:cNvSpPr txBox="1">
            <a:spLocks noGrp="1"/>
          </p:cNvSpPr>
          <p:nvPr>
            <p:ph type="title"/>
          </p:nvPr>
        </p:nvSpPr>
        <p:spPr>
          <a:xfrm rot="5400000">
            <a:off x="7756704" y="2165513"/>
            <a:ext cx="5283817" cy="2207601"/>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168DBA"/>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9" name="Google Shape;159;p63"/>
          <p:cNvSpPr txBox="1">
            <a:spLocks noGrp="1"/>
          </p:cNvSpPr>
          <p:nvPr>
            <p:ph type="body" idx="1"/>
          </p:nvPr>
        </p:nvSpPr>
        <p:spPr>
          <a:xfrm rot="5400000">
            <a:off x="3185803" y="30814"/>
            <a:ext cx="5283817" cy="6477000"/>
          </a:xfrm>
          <a:prstGeom prst="rect">
            <a:avLst/>
          </a:prstGeom>
          <a:noFill/>
          <a:ln>
            <a:noFill/>
          </a:ln>
        </p:spPr>
        <p:txBody>
          <a:bodyPr spcFirstLastPara="1" wrap="square" lIns="91425" tIns="45700" rIns="91425" bIns="45700" anchor="t" anchorCtr="0">
            <a:normAutofit/>
          </a:bodyPr>
          <a:lstStyle>
            <a:lvl1pPr marL="457200" lvl="0" indent="-342900" algn="l">
              <a:spcBef>
                <a:spcPts val="1000"/>
              </a:spcBef>
              <a:spcAft>
                <a:spcPts val="0"/>
              </a:spcAft>
              <a:buSzPts val="1800"/>
              <a:defRPr/>
            </a:lvl1pPr>
            <a:lvl2pPr marL="914400" lvl="1" indent="-342900" algn="l">
              <a:spcBef>
                <a:spcPts val="1000"/>
              </a:spcBef>
              <a:spcAft>
                <a:spcPts val="0"/>
              </a:spcAft>
              <a:buSzPts val="1800"/>
              <a:defRPr/>
            </a:lvl2pPr>
            <a:lvl3pPr marL="1371600" lvl="2" indent="-342900" algn="l">
              <a:spcBef>
                <a:spcPts val="1000"/>
              </a:spcBef>
              <a:spcAft>
                <a:spcPts val="0"/>
              </a:spcAft>
              <a:buSzPts val="1800"/>
              <a:defRPr/>
            </a:lvl3pPr>
            <a:lvl4pPr marL="1828800" lvl="3" indent="-342900" algn="l">
              <a:spcBef>
                <a:spcPts val="1000"/>
              </a:spcBef>
              <a:spcAft>
                <a:spcPts val="0"/>
              </a:spcAft>
              <a:buSzPts val="1800"/>
              <a:defRPr/>
            </a:lvl4pPr>
            <a:lvl5pPr marL="2286000" lvl="4" indent="-342900" algn="l">
              <a:spcBef>
                <a:spcPts val="1000"/>
              </a:spcBef>
              <a:spcAft>
                <a:spcPts val="0"/>
              </a:spcAft>
              <a:buSzPts val="1800"/>
              <a:defRPr/>
            </a:lvl5pPr>
            <a:lvl6pPr marL="2743200" lvl="5" indent="-342900" algn="l">
              <a:spcBef>
                <a:spcPts val="1000"/>
              </a:spcBef>
              <a:spcAft>
                <a:spcPts val="0"/>
              </a:spcAft>
              <a:buSzPts val="1800"/>
              <a:defRPr/>
            </a:lvl6pPr>
            <a:lvl7pPr marL="3200400" lvl="6" indent="-342900" algn="l">
              <a:spcBef>
                <a:spcPts val="1000"/>
              </a:spcBef>
              <a:spcAft>
                <a:spcPts val="0"/>
              </a:spcAft>
              <a:buSzPts val="1800"/>
              <a:defRPr/>
            </a:lvl7pPr>
            <a:lvl8pPr marL="3657600" lvl="7" indent="-342900" algn="l">
              <a:spcBef>
                <a:spcPts val="1000"/>
              </a:spcBef>
              <a:spcAft>
                <a:spcPts val="0"/>
              </a:spcAft>
              <a:buSzPts val="1800"/>
              <a:defRPr/>
            </a:lvl8pPr>
            <a:lvl9pPr marL="4114800" lvl="8" indent="-342900" algn="l">
              <a:spcBef>
                <a:spcPts val="1000"/>
              </a:spcBef>
              <a:spcAft>
                <a:spcPts val="0"/>
              </a:spcAft>
              <a:buSzPts val="1800"/>
              <a:defRPr/>
            </a:lvl9pPr>
          </a:lstStyle>
          <a:p>
            <a:endParaRPr/>
          </a:p>
        </p:txBody>
      </p:sp>
      <p:sp>
        <p:nvSpPr>
          <p:cNvPr id="160" name="Google Shape;160;p63"/>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1" name="Google Shape;161;p63"/>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2" name="Google Shape;162;p63"/>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entury Gothic" panose="020B0502020202020204" pitchFamily="34" charset="0"/>
            </a:endParaRPr>
          </a:p>
        </p:txBody>
      </p:sp>
      <p:sp>
        <p:nvSpPr>
          <p:cNvPr id="163" name="Google Shape;163;p63"/>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lang="tr-T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aşlık ve İçerik" type="obj">
  <p:cSld name="OBJECT">
    <p:spTree>
      <p:nvGrpSpPr>
        <p:cNvPr id="1" name="Shape 49"/>
        <p:cNvGrpSpPr/>
        <p:nvPr/>
      </p:nvGrpSpPr>
      <p:grpSpPr>
        <a:xfrm>
          <a:off x="0" y="0"/>
          <a:ext cx="0" cy="0"/>
          <a:chOff x="0" y="0"/>
          <a:chExt cx="0" cy="0"/>
        </a:xfrm>
      </p:grpSpPr>
      <p:sp>
        <p:nvSpPr>
          <p:cNvPr id="50" name="Google Shape;50;p49"/>
          <p:cNvSpPr txBox="1">
            <a:spLocks noGrp="1"/>
          </p:cNvSpPr>
          <p:nvPr>
            <p:ph type="title"/>
          </p:nvPr>
        </p:nvSpPr>
        <p:spPr>
          <a:xfrm>
            <a:off x="2592925" y="624110"/>
            <a:ext cx="8911687" cy="128089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rgbClr val="168DBA"/>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49"/>
          <p:cNvSpPr txBox="1">
            <a:spLocks noGrp="1"/>
          </p:cNvSpPr>
          <p:nvPr>
            <p:ph type="body" idx="1"/>
          </p:nvPr>
        </p:nvSpPr>
        <p:spPr>
          <a:xfrm>
            <a:off x="2589212" y="2133600"/>
            <a:ext cx="8915400" cy="3777622"/>
          </a:xfrm>
          <a:prstGeom prst="rect">
            <a:avLst/>
          </a:prstGeom>
          <a:noFill/>
          <a:ln>
            <a:noFill/>
          </a:ln>
        </p:spPr>
        <p:txBody>
          <a:bodyPr spcFirstLastPara="1" wrap="square" lIns="91425" tIns="45700" rIns="91425" bIns="45700" anchor="t" anchorCtr="0">
            <a:normAutofit/>
          </a:bodyPr>
          <a:lstStyle>
            <a:lvl1pPr marL="457200" lvl="0" indent="-342900" algn="l">
              <a:spcBef>
                <a:spcPts val="1000"/>
              </a:spcBef>
              <a:spcAft>
                <a:spcPts val="0"/>
              </a:spcAft>
              <a:buSzPts val="1800"/>
              <a:defRPr/>
            </a:lvl1pPr>
            <a:lvl2pPr marL="914400" lvl="1" indent="-342900" algn="l">
              <a:spcBef>
                <a:spcPts val="1000"/>
              </a:spcBef>
              <a:spcAft>
                <a:spcPts val="0"/>
              </a:spcAft>
              <a:buSzPts val="1800"/>
              <a:defRPr/>
            </a:lvl2pPr>
            <a:lvl3pPr marL="1371600" lvl="2" indent="-342900" algn="l">
              <a:spcBef>
                <a:spcPts val="1000"/>
              </a:spcBef>
              <a:spcAft>
                <a:spcPts val="0"/>
              </a:spcAft>
              <a:buSzPts val="1800"/>
              <a:defRPr/>
            </a:lvl3pPr>
            <a:lvl4pPr marL="1828800" lvl="3" indent="-342900" algn="l">
              <a:spcBef>
                <a:spcPts val="1000"/>
              </a:spcBef>
              <a:spcAft>
                <a:spcPts val="0"/>
              </a:spcAft>
              <a:buSzPts val="1800"/>
              <a:defRPr/>
            </a:lvl4pPr>
            <a:lvl5pPr marL="2286000" lvl="4" indent="-342900" algn="l">
              <a:spcBef>
                <a:spcPts val="1000"/>
              </a:spcBef>
              <a:spcAft>
                <a:spcPts val="0"/>
              </a:spcAft>
              <a:buSzPts val="1800"/>
              <a:defRPr/>
            </a:lvl5pPr>
            <a:lvl6pPr marL="2743200" lvl="5" indent="-342900" algn="l">
              <a:spcBef>
                <a:spcPts val="1000"/>
              </a:spcBef>
              <a:spcAft>
                <a:spcPts val="0"/>
              </a:spcAft>
              <a:buSzPts val="1800"/>
              <a:defRPr/>
            </a:lvl6pPr>
            <a:lvl7pPr marL="3200400" lvl="6" indent="-342900" algn="l">
              <a:spcBef>
                <a:spcPts val="1000"/>
              </a:spcBef>
              <a:spcAft>
                <a:spcPts val="0"/>
              </a:spcAft>
              <a:buSzPts val="1800"/>
              <a:defRPr/>
            </a:lvl7pPr>
            <a:lvl8pPr marL="3657600" lvl="7" indent="-342900" algn="l">
              <a:spcBef>
                <a:spcPts val="1000"/>
              </a:spcBef>
              <a:spcAft>
                <a:spcPts val="0"/>
              </a:spcAft>
              <a:buSzPts val="1800"/>
              <a:defRPr/>
            </a:lvl8pPr>
            <a:lvl9pPr marL="4114800" lvl="8" indent="-342900" algn="l">
              <a:spcBef>
                <a:spcPts val="1000"/>
              </a:spcBef>
              <a:spcAft>
                <a:spcPts val="0"/>
              </a:spcAft>
              <a:buSzPts val="1800"/>
              <a:defRPr/>
            </a:lvl9pPr>
          </a:lstStyle>
          <a:p>
            <a:endParaRPr/>
          </a:p>
        </p:txBody>
      </p:sp>
      <p:sp>
        <p:nvSpPr>
          <p:cNvPr id="52" name="Google Shape;52;p49"/>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49"/>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49"/>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entury Gothic" panose="020B0502020202020204" pitchFamily="34" charset="0"/>
            </a:endParaRPr>
          </a:p>
        </p:txBody>
      </p:sp>
      <p:sp>
        <p:nvSpPr>
          <p:cNvPr id="55" name="Google Shape;55;p49"/>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lang="tr-T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ölüm Üst Bilgisi" type="secHead">
  <p:cSld name="SECTION_HEADER">
    <p:spTree>
      <p:nvGrpSpPr>
        <p:cNvPr id="1" name="Shape 56"/>
        <p:cNvGrpSpPr/>
        <p:nvPr/>
      </p:nvGrpSpPr>
      <p:grpSpPr>
        <a:xfrm>
          <a:off x="0" y="0"/>
          <a:ext cx="0" cy="0"/>
          <a:chOff x="0" y="0"/>
          <a:chExt cx="0" cy="0"/>
        </a:xfrm>
      </p:grpSpPr>
      <p:sp>
        <p:nvSpPr>
          <p:cNvPr id="57" name="Google Shape;57;p50"/>
          <p:cNvSpPr txBox="1">
            <a:spLocks noGrp="1"/>
          </p:cNvSpPr>
          <p:nvPr>
            <p:ph type="title"/>
          </p:nvPr>
        </p:nvSpPr>
        <p:spPr>
          <a:xfrm>
            <a:off x="2589212" y="2058750"/>
            <a:ext cx="8915399" cy="14688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rgbClr val="168DBA"/>
              </a:buClr>
              <a:buSzPts val="4000"/>
              <a:buFont typeface="Century Gothic" panose="020B0502020202020204"/>
              <a:buNone/>
              <a:defRPr sz="40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50"/>
          <p:cNvSpPr txBox="1">
            <a:spLocks noGrp="1"/>
          </p:cNvSpPr>
          <p:nvPr>
            <p:ph type="body" idx="1"/>
          </p:nvPr>
        </p:nvSpPr>
        <p:spPr>
          <a:xfrm>
            <a:off x="2589212" y="3530129"/>
            <a:ext cx="8915399" cy="860400"/>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2000"/>
              <a:buNone/>
              <a:defRPr sz="2000">
                <a:solidFill>
                  <a:srgbClr val="595959"/>
                </a:solidFill>
              </a:defRPr>
            </a:lvl1pPr>
            <a:lvl2pPr marL="914400" lvl="1" indent="-228600" algn="l">
              <a:spcBef>
                <a:spcPts val="1000"/>
              </a:spcBef>
              <a:spcAft>
                <a:spcPts val="0"/>
              </a:spcAft>
              <a:buSzPts val="1800"/>
              <a:buNone/>
              <a:defRPr sz="1800">
                <a:solidFill>
                  <a:srgbClr val="888888"/>
                </a:solidFill>
              </a:defRPr>
            </a:lvl2pPr>
            <a:lvl3pPr marL="1371600" lvl="2" indent="-228600" algn="l">
              <a:spcBef>
                <a:spcPts val="1000"/>
              </a:spcBef>
              <a:spcAft>
                <a:spcPts val="0"/>
              </a:spcAft>
              <a:buSzPts val="1600"/>
              <a:buNone/>
              <a:defRPr sz="1600">
                <a:solidFill>
                  <a:srgbClr val="888888"/>
                </a:solidFill>
              </a:defRPr>
            </a:lvl3pPr>
            <a:lvl4pPr marL="1828800" lvl="3" indent="-228600" algn="l">
              <a:spcBef>
                <a:spcPts val="1000"/>
              </a:spcBef>
              <a:spcAft>
                <a:spcPts val="0"/>
              </a:spcAft>
              <a:buSzPts val="1400"/>
              <a:buNone/>
              <a:defRPr sz="1400">
                <a:solidFill>
                  <a:srgbClr val="888888"/>
                </a:solidFill>
              </a:defRPr>
            </a:lvl4pPr>
            <a:lvl5pPr marL="2286000" lvl="4" indent="-228600" algn="l">
              <a:spcBef>
                <a:spcPts val="1000"/>
              </a:spcBef>
              <a:spcAft>
                <a:spcPts val="0"/>
              </a:spcAft>
              <a:buSzPts val="1400"/>
              <a:buNone/>
              <a:defRPr sz="1400">
                <a:solidFill>
                  <a:srgbClr val="888888"/>
                </a:solidFill>
              </a:defRPr>
            </a:lvl5pPr>
            <a:lvl6pPr marL="2743200" lvl="5" indent="-228600" algn="l">
              <a:spcBef>
                <a:spcPts val="1000"/>
              </a:spcBef>
              <a:spcAft>
                <a:spcPts val="0"/>
              </a:spcAft>
              <a:buSzPts val="1400"/>
              <a:buNone/>
              <a:defRPr sz="1400">
                <a:solidFill>
                  <a:srgbClr val="888888"/>
                </a:solidFill>
              </a:defRPr>
            </a:lvl6pPr>
            <a:lvl7pPr marL="3200400" lvl="6" indent="-228600" algn="l">
              <a:spcBef>
                <a:spcPts val="1000"/>
              </a:spcBef>
              <a:spcAft>
                <a:spcPts val="0"/>
              </a:spcAft>
              <a:buSzPts val="1400"/>
              <a:buNone/>
              <a:defRPr sz="1400">
                <a:solidFill>
                  <a:srgbClr val="888888"/>
                </a:solidFill>
              </a:defRPr>
            </a:lvl7pPr>
            <a:lvl8pPr marL="3657600" lvl="7" indent="-228600" algn="l">
              <a:spcBef>
                <a:spcPts val="1000"/>
              </a:spcBef>
              <a:spcAft>
                <a:spcPts val="0"/>
              </a:spcAft>
              <a:buSzPts val="1400"/>
              <a:buNone/>
              <a:defRPr sz="1400">
                <a:solidFill>
                  <a:srgbClr val="888888"/>
                </a:solidFill>
              </a:defRPr>
            </a:lvl8pPr>
            <a:lvl9pPr marL="4114800" lvl="8" indent="-228600" algn="l">
              <a:spcBef>
                <a:spcPts val="1000"/>
              </a:spcBef>
              <a:spcAft>
                <a:spcPts val="0"/>
              </a:spcAft>
              <a:buSzPts val="1400"/>
              <a:buNone/>
              <a:defRPr sz="1400">
                <a:solidFill>
                  <a:srgbClr val="888888"/>
                </a:solidFill>
              </a:defRPr>
            </a:lvl9pPr>
          </a:lstStyle>
          <a:p>
            <a:endParaRPr/>
          </a:p>
        </p:txBody>
      </p:sp>
      <p:sp>
        <p:nvSpPr>
          <p:cNvPr id="59" name="Google Shape;59;p50"/>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50"/>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50"/>
          <p:cNvSpPr/>
          <p:nvPr/>
        </p:nvSpPr>
        <p:spPr>
          <a:xfrm rot="10800000" flipH="1">
            <a:off x="-4189" y="31781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entury Gothic" panose="020B0502020202020204" pitchFamily="34" charset="0"/>
            </a:endParaRPr>
          </a:p>
        </p:txBody>
      </p:sp>
      <p:sp>
        <p:nvSpPr>
          <p:cNvPr id="62" name="Google Shape;62;p50"/>
          <p:cNvSpPr txBox="1">
            <a:spLocks noGrp="1"/>
          </p:cNvSpPr>
          <p:nvPr>
            <p:ph type="sldNum" idx="12"/>
          </p:nvPr>
        </p:nvSpPr>
        <p:spPr>
          <a:xfrm>
            <a:off x="531812" y="3244139"/>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lang="tr-T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İki İçerik" type="twoObj">
  <p:cSld name="TWO_OBJECTS">
    <p:spTree>
      <p:nvGrpSpPr>
        <p:cNvPr id="1" name="Shape 63"/>
        <p:cNvGrpSpPr/>
        <p:nvPr/>
      </p:nvGrpSpPr>
      <p:grpSpPr>
        <a:xfrm>
          <a:off x="0" y="0"/>
          <a:ext cx="0" cy="0"/>
          <a:chOff x="0" y="0"/>
          <a:chExt cx="0" cy="0"/>
        </a:xfrm>
      </p:grpSpPr>
      <p:sp>
        <p:nvSpPr>
          <p:cNvPr id="64" name="Google Shape;64;p51"/>
          <p:cNvSpPr txBox="1">
            <a:spLocks noGrp="1"/>
          </p:cNvSpPr>
          <p:nvPr>
            <p:ph type="title"/>
          </p:nvPr>
        </p:nvSpPr>
        <p:spPr>
          <a:xfrm>
            <a:off x="2592924" y="624110"/>
            <a:ext cx="8911687" cy="128089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rgbClr val="168DBA"/>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51"/>
          <p:cNvSpPr txBox="1">
            <a:spLocks noGrp="1"/>
          </p:cNvSpPr>
          <p:nvPr>
            <p:ph type="body" idx="1"/>
          </p:nvPr>
        </p:nvSpPr>
        <p:spPr>
          <a:xfrm>
            <a:off x="2589212" y="2133600"/>
            <a:ext cx="4313864" cy="3777622"/>
          </a:xfrm>
          <a:prstGeom prst="rect">
            <a:avLst/>
          </a:prstGeom>
          <a:noFill/>
          <a:ln>
            <a:noFill/>
          </a:ln>
        </p:spPr>
        <p:txBody>
          <a:bodyPr spcFirstLastPara="1" wrap="square" lIns="91425" tIns="45700" rIns="91425" bIns="45700" anchor="t" anchorCtr="0">
            <a:normAutofit/>
          </a:bodyPr>
          <a:lstStyle>
            <a:lvl1pPr marL="457200" lvl="0" indent="-342900" algn="l">
              <a:spcBef>
                <a:spcPts val="1000"/>
              </a:spcBef>
              <a:spcAft>
                <a:spcPts val="0"/>
              </a:spcAft>
              <a:buSzPts val="1800"/>
              <a:defRPr/>
            </a:lvl1pPr>
            <a:lvl2pPr marL="914400" lvl="1" indent="-342900" algn="l">
              <a:spcBef>
                <a:spcPts val="1000"/>
              </a:spcBef>
              <a:spcAft>
                <a:spcPts val="0"/>
              </a:spcAft>
              <a:buSzPts val="1800"/>
              <a:defRPr/>
            </a:lvl2pPr>
            <a:lvl3pPr marL="1371600" lvl="2" indent="-342900" algn="l">
              <a:spcBef>
                <a:spcPts val="1000"/>
              </a:spcBef>
              <a:spcAft>
                <a:spcPts val="0"/>
              </a:spcAft>
              <a:buSzPts val="1800"/>
              <a:defRPr/>
            </a:lvl3pPr>
            <a:lvl4pPr marL="1828800" lvl="3" indent="-342900" algn="l">
              <a:spcBef>
                <a:spcPts val="1000"/>
              </a:spcBef>
              <a:spcAft>
                <a:spcPts val="0"/>
              </a:spcAft>
              <a:buSzPts val="1800"/>
              <a:defRPr/>
            </a:lvl4pPr>
            <a:lvl5pPr marL="2286000" lvl="4" indent="-342900" algn="l">
              <a:spcBef>
                <a:spcPts val="1000"/>
              </a:spcBef>
              <a:spcAft>
                <a:spcPts val="0"/>
              </a:spcAft>
              <a:buSzPts val="1800"/>
              <a:defRPr/>
            </a:lvl5pPr>
            <a:lvl6pPr marL="2743200" lvl="5" indent="-342900" algn="l">
              <a:spcBef>
                <a:spcPts val="1000"/>
              </a:spcBef>
              <a:spcAft>
                <a:spcPts val="0"/>
              </a:spcAft>
              <a:buSzPts val="1800"/>
              <a:defRPr/>
            </a:lvl6pPr>
            <a:lvl7pPr marL="3200400" lvl="6" indent="-342900" algn="l">
              <a:spcBef>
                <a:spcPts val="1000"/>
              </a:spcBef>
              <a:spcAft>
                <a:spcPts val="0"/>
              </a:spcAft>
              <a:buSzPts val="1800"/>
              <a:defRPr/>
            </a:lvl7pPr>
            <a:lvl8pPr marL="3657600" lvl="7" indent="-342900" algn="l">
              <a:spcBef>
                <a:spcPts val="1000"/>
              </a:spcBef>
              <a:spcAft>
                <a:spcPts val="0"/>
              </a:spcAft>
              <a:buSzPts val="1800"/>
              <a:defRPr/>
            </a:lvl8pPr>
            <a:lvl9pPr marL="4114800" lvl="8" indent="-342900" algn="l">
              <a:spcBef>
                <a:spcPts val="1000"/>
              </a:spcBef>
              <a:spcAft>
                <a:spcPts val="0"/>
              </a:spcAft>
              <a:buSzPts val="1800"/>
              <a:defRPr/>
            </a:lvl9pPr>
          </a:lstStyle>
          <a:p>
            <a:endParaRPr/>
          </a:p>
        </p:txBody>
      </p:sp>
      <p:sp>
        <p:nvSpPr>
          <p:cNvPr id="66" name="Google Shape;66;p51"/>
          <p:cNvSpPr txBox="1">
            <a:spLocks noGrp="1"/>
          </p:cNvSpPr>
          <p:nvPr>
            <p:ph type="body" idx="2"/>
          </p:nvPr>
        </p:nvSpPr>
        <p:spPr>
          <a:xfrm>
            <a:off x="7190747" y="2126222"/>
            <a:ext cx="4313864" cy="3777622"/>
          </a:xfrm>
          <a:prstGeom prst="rect">
            <a:avLst/>
          </a:prstGeom>
          <a:noFill/>
          <a:ln>
            <a:noFill/>
          </a:ln>
        </p:spPr>
        <p:txBody>
          <a:bodyPr spcFirstLastPara="1" wrap="square" lIns="91425" tIns="45700" rIns="91425" bIns="45700" anchor="t" anchorCtr="0">
            <a:normAutofit/>
          </a:bodyPr>
          <a:lstStyle>
            <a:lvl1pPr marL="457200" lvl="0" indent="-342900" algn="l">
              <a:spcBef>
                <a:spcPts val="1000"/>
              </a:spcBef>
              <a:spcAft>
                <a:spcPts val="0"/>
              </a:spcAft>
              <a:buSzPts val="1800"/>
              <a:defRPr/>
            </a:lvl1pPr>
            <a:lvl2pPr marL="914400" lvl="1" indent="-342900" algn="l">
              <a:spcBef>
                <a:spcPts val="1000"/>
              </a:spcBef>
              <a:spcAft>
                <a:spcPts val="0"/>
              </a:spcAft>
              <a:buSzPts val="1800"/>
              <a:defRPr/>
            </a:lvl2pPr>
            <a:lvl3pPr marL="1371600" lvl="2" indent="-342900" algn="l">
              <a:spcBef>
                <a:spcPts val="1000"/>
              </a:spcBef>
              <a:spcAft>
                <a:spcPts val="0"/>
              </a:spcAft>
              <a:buSzPts val="1800"/>
              <a:defRPr/>
            </a:lvl3pPr>
            <a:lvl4pPr marL="1828800" lvl="3" indent="-342900" algn="l">
              <a:spcBef>
                <a:spcPts val="1000"/>
              </a:spcBef>
              <a:spcAft>
                <a:spcPts val="0"/>
              </a:spcAft>
              <a:buSzPts val="1800"/>
              <a:defRPr/>
            </a:lvl4pPr>
            <a:lvl5pPr marL="2286000" lvl="4" indent="-342900" algn="l">
              <a:spcBef>
                <a:spcPts val="1000"/>
              </a:spcBef>
              <a:spcAft>
                <a:spcPts val="0"/>
              </a:spcAft>
              <a:buSzPts val="1800"/>
              <a:defRPr/>
            </a:lvl5pPr>
            <a:lvl6pPr marL="2743200" lvl="5" indent="-342900" algn="l">
              <a:spcBef>
                <a:spcPts val="1000"/>
              </a:spcBef>
              <a:spcAft>
                <a:spcPts val="0"/>
              </a:spcAft>
              <a:buSzPts val="1800"/>
              <a:defRPr/>
            </a:lvl6pPr>
            <a:lvl7pPr marL="3200400" lvl="6" indent="-342900" algn="l">
              <a:spcBef>
                <a:spcPts val="1000"/>
              </a:spcBef>
              <a:spcAft>
                <a:spcPts val="0"/>
              </a:spcAft>
              <a:buSzPts val="1800"/>
              <a:defRPr/>
            </a:lvl7pPr>
            <a:lvl8pPr marL="3657600" lvl="7" indent="-342900" algn="l">
              <a:spcBef>
                <a:spcPts val="1000"/>
              </a:spcBef>
              <a:spcAft>
                <a:spcPts val="0"/>
              </a:spcAft>
              <a:buSzPts val="1800"/>
              <a:defRPr/>
            </a:lvl8pPr>
            <a:lvl9pPr marL="4114800" lvl="8" indent="-342900" algn="l">
              <a:spcBef>
                <a:spcPts val="1000"/>
              </a:spcBef>
              <a:spcAft>
                <a:spcPts val="0"/>
              </a:spcAft>
              <a:buSzPts val="1800"/>
              <a:defRPr/>
            </a:lvl9pPr>
          </a:lstStyle>
          <a:p>
            <a:endParaRPr/>
          </a:p>
        </p:txBody>
      </p:sp>
      <p:sp>
        <p:nvSpPr>
          <p:cNvPr id="67" name="Google Shape;67;p51"/>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8" name="Google Shape;68;p51"/>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51"/>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entury Gothic" panose="020B0502020202020204" pitchFamily="34" charset="0"/>
            </a:endParaRPr>
          </a:p>
        </p:txBody>
      </p:sp>
      <p:sp>
        <p:nvSpPr>
          <p:cNvPr id="70" name="Google Shape;70;p51"/>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lang="tr-T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Karşılaştırma" type="twoTxTwoObj">
  <p:cSld name="TWO_OBJECTS_WITH_TEXT">
    <p:spTree>
      <p:nvGrpSpPr>
        <p:cNvPr id="1" name="Shape 71"/>
        <p:cNvGrpSpPr/>
        <p:nvPr/>
      </p:nvGrpSpPr>
      <p:grpSpPr>
        <a:xfrm>
          <a:off x="0" y="0"/>
          <a:ext cx="0" cy="0"/>
          <a:chOff x="0" y="0"/>
          <a:chExt cx="0" cy="0"/>
        </a:xfrm>
      </p:grpSpPr>
      <p:sp>
        <p:nvSpPr>
          <p:cNvPr id="72" name="Google Shape;72;p52"/>
          <p:cNvSpPr txBox="1">
            <a:spLocks noGrp="1"/>
          </p:cNvSpPr>
          <p:nvPr>
            <p:ph type="title"/>
          </p:nvPr>
        </p:nvSpPr>
        <p:spPr>
          <a:xfrm>
            <a:off x="2592924" y="624110"/>
            <a:ext cx="8911687" cy="128089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rgbClr val="168DBA"/>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52"/>
          <p:cNvSpPr txBox="1">
            <a:spLocks noGrp="1"/>
          </p:cNvSpPr>
          <p:nvPr>
            <p:ph type="body" idx="1"/>
          </p:nvPr>
        </p:nvSpPr>
        <p:spPr>
          <a:xfrm>
            <a:off x="2939373" y="1972703"/>
            <a:ext cx="3992732"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2400"/>
              <a:buNone/>
              <a:defRPr sz="2400" b="0"/>
            </a:lvl1pPr>
            <a:lvl2pPr marL="914400" lvl="1" indent="-228600" algn="l">
              <a:spcBef>
                <a:spcPts val="1000"/>
              </a:spcBef>
              <a:spcAft>
                <a:spcPts val="0"/>
              </a:spcAft>
              <a:buSzPts val="2000"/>
              <a:buNone/>
              <a:defRPr sz="2000" b="1"/>
            </a:lvl2pPr>
            <a:lvl3pPr marL="1371600" lvl="2" indent="-228600" algn="l">
              <a:spcBef>
                <a:spcPts val="1000"/>
              </a:spcBef>
              <a:spcAft>
                <a:spcPts val="0"/>
              </a:spcAft>
              <a:buSzPts val="1800"/>
              <a:buNone/>
              <a:defRPr sz="1800" b="1"/>
            </a:lvl3pPr>
            <a:lvl4pPr marL="1828800" lvl="3" indent="-228600" algn="l">
              <a:spcBef>
                <a:spcPts val="1000"/>
              </a:spcBef>
              <a:spcAft>
                <a:spcPts val="0"/>
              </a:spcAft>
              <a:buSzPts val="1600"/>
              <a:buNone/>
              <a:defRPr sz="1600" b="1"/>
            </a:lvl4pPr>
            <a:lvl5pPr marL="2286000" lvl="4" indent="-228600" algn="l">
              <a:spcBef>
                <a:spcPts val="1000"/>
              </a:spcBef>
              <a:spcAft>
                <a:spcPts val="0"/>
              </a:spcAft>
              <a:buSzPts val="1600"/>
              <a:buNone/>
              <a:defRPr sz="1600" b="1"/>
            </a:lvl5pPr>
            <a:lvl6pPr marL="2743200" lvl="5" indent="-228600" algn="l">
              <a:spcBef>
                <a:spcPts val="1000"/>
              </a:spcBef>
              <a:spcAft>
                <a:spcPts val="0"/>
              </a:spcAft>
              <a:buSzPts val="1600"/>
              <a:buNone/>
              <a:defRPr sz="1600" b="1"/>
            </a:lvl6pPr>
            <a:lvl7pPr marL="3200400" lvl="6" indent="-228600" algn="l">
              <a:spcBef>
                <a:spcPts val="1000"/>
              </a:spcBef>
              <a:spcAft>
                <a:spcPts val="0"/>
              </a:spcAft>
              <a:buSzPts val="1600"/>
              <a:buNone/>
              <a:defRPr sz="1600" b="1"/>
            </a:lvl7pPr>
            <a:lvl8pPr marL="3657600" lvl="7" indent="-228600" algn="l">
              <a:spcBef>
                <a:spcPts val="1000"/>
              </a:spcBef>
              <a:spcAft>
                <a:spcPts val="0"/>
              </a:spcAft>
              <a:buSzPts val="1600"/>
              <a:buNone/>
              <a:defRPr sz="1600" b="1"/>
            </a:lvl8pPr>
            <a:lvl9pPr marL="4114800" lvl="8" indent="-228600" algn="l">
              <a:spcBef>
                <a:spcPts val="1000"/>
              </a:spcBef>
              <a:spcAft>
                <a:spcPts val="0"/>
              </a:spcAft>
              <a:buSzPts val="1600"/>
              <a:buNone/>
              <a:defRPr sz="1600" b="1"/>
            </a:lvl9pPr>
          </a:lstStyle>
          <a:p>
            <a:endParaRPr/>
          </a:p>
        </p:txBody>
      </p:sp>
      <p:sp>
        <p:nvSpPr>
          <p:cNvPr id="74" name="Google Shape;74;p52"/>
          <p:cNvSpPr txBox="1">
            <a:spLocks noGrp="1"/>
          </p:cNvSpPr>
          <p:nvPr>
            <p:ph type="body" idx="2"/>
          </p:nvPr>
        </p:nvSpPr>
        <p:spPr>
          <a:xfrm>
            <a:off x="2589212" y="2548966"/>
            <a:ext cx="4342893" cy="3354060"/>
          </a:xfrm>
          <a:prstGeom prst="rect">
            <a:avLst/>
          </a:prstGeom>
          <a:noFill/>
          <a:ln>
            <a:noFill/>
          </a:ln>
        </p:spPr>
        <p:txBody>
          <a:bodyPr spcFirstLastPara="1" wrap="square" lIns="91425" tIns="45700" rIns="91425" bIns="45700" anchor="t" anchorCtr="0">
            <a:normAutofit/>
          </a:bodyPr>
          <a:lstStyle>
            <a:lvl1pPr marL="457200" lvl="0" indent="-342900" algn="l">
              <a:spcBef>
                <a:spcPts val="1000"/>
              </a:spcBef>
              <a:spcAft>
                <a:spcPts val="0"/>
              </a:spcAft>
              <a:buSzPts val="1800"/>
              <a:defRPr/>
            </a:lvl1pPr>
            <a:lvl2pPr marL="914400" lvl="1" indent="-342900" algn="l">
              <a:spcBef>
                <a:spcPts val="1000"/>
              </a:spcBef>
              <a:spcAft>
                <a:spcPts val="0"/>
              </a:spcAft>
              <a:buSzPts val="1800"/>
              <a:defRPr/>
            </a:lvl2pPr>
            <a:lvl3pPr marL="1371600" lvl="2" indent="-342900" algn="l">
              <a:spcBef>
                <a:spcPts val="1000"/>
              </a:spcBef>
              <a:spcAft>
                <a:spcPts val="0"/>
              </a:spcAft>
              <a:buSzPts val="1800"/>
              <a:defRPr/>
            </a:lvl3pPr>
            <a:lvl4pPr marL="1828800" lvl="3" indent="-342900" algn="l">
              <a:spcBef>
                <a:spcPts val="1000"/>
              </a:spcBef>
              <a:spcAft>
                <a:spcPts val="0"/>
              </a:spcAft>
              <a:buSzPts val="1800"/>
              <a:defRPr/>
            </a:lvl4pPr>
            <a:lvl5pPr marL="2286000" lvl="4" indent="-342900" algn="l">
              <a:spcBef>
                <a:spcPts val="1000"/>
              </a:spcBef>
              <a:spcAft>
                <a:spcPts val="0"/>
              </a:spcAft>
              <a:buSzPts val="1800"/>
              <a:defRPr/>
            </a:lvl5pPr>
            <a:lvl6pPr marL="2743200" lvl="5" indent="-342900" algn="l">
              <a:spcBef>
                <a:spcPts val="1000"/>
              </a:spcBef>
              <a:spcAft>
                <a:spcPts val="0"/>
              </a:spcAft>
              <a:buSzPts val="1800"/>
              <a:defRPr/>
            </a:lvl6pPr>
            <a:lvl7pPr marL="3200400" lvl="6" indent="-342900" algn="l">
              <a:spcBef>
                <a:spcPts val="1000"/>
              </a:spcBef>
              <a:spcAft>
                <a:spcPts val="0"/>
              </a:spcAft>
              <a:buSzPts val="1800"/>
              <a:defRPr/>
            </a:lvl7pPr>
            <a:lvl8pPr marL="3657600" lvl="7" indent="-342900" algn="l">
              <a:spcBef>
                <a:spcPts val="1000"/>
              </a:spcBef>
              <a:spcAft>
                <a:spcPts val="0"/>
              </a:spcAft>
              <a:buSzPts val="1800"/>
              <a:defRPr/>
            </a:lvl8pPr>
            <a:lvl9pPr marL="4114800" lvl="8" indent="-342900" algn="l">
              <a:spcBef>
                <a:spcPts val="1000"/>
              </a:spcBef>
              <a:spcAft>
                <a:spcPts val="0"/>
              </a:spcAft>
              <a:buSzPts val="1800"/>
              <a:defRPr/>
            </a:lvl9pPr>
          </a:lstStyle>
          <a:p>
            <a:endParaRPr/>
          </a:p>
        </p:txBody>
      </p:sp>
      <p:sp>
        <p:nvSpPr>
          <p:cNvPr id="75" name="Google Shape;75;p52"/>
          <p:cNvSpPr txBox="1">
            <a:spLocks noGrp="1"/>
          </p:cNvSpPr>
          <p:nvPr>
            <p:ph type="body" idx="3"/>
          </p:nvPr>
        </p:nvSpPr>
        <p:spPr>
          <a:xfrm>
            <a:off x="7506629" y="1969475"/>
            <a:ext cx="3999001"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2400"/>
              <a:buNone/>
              <a:defRPr sz="2400" b="0"/>
            </a:lvl1pPr>
            <a:lvl2pPr marL="914400" lvl="1" indent="-228600" algn="l">
              <a:spcBef>
                <a:spcPts val="1000"/>
              </a:spcBef>
              <a:spcAft>
                <a:spcPts val="0"/>
              </a:spcAft>
              <a:buSzPts val="2000"/>
              <a:buNone/>
              <a:defRPr sz="2000" b="1"/>
            </a:lvl2pPr>
            <a:lvl3pPr marL="1371600" lvl="2" indent="-228600" algn="l">
              <a:spcBef>
                <a:spcPts val="1000"/>
              </a:spcBef>
              <a:spcAft>
                <a:spcPts val="0"/>
              </a:spcAft>
              <a:buSzPts val="1800"/>
              <a:buNone/>
              <a:defRPr sz="1800" b="1"/>
            </a:lvl3pPr>
            <a:lvl4pPr marL="1828800" lvl="3" indent="-228600" algn="l">
              <a:spcBef>
                <a:spcPts val="1000"/>
              </a:spcBef>
              <a:spcAft>
                <a:spcPts val="0"/>
              </a:spcAft>
              <a:buSzPts val="1600"/>
              <a:buNone/>
              <a:defRPr sz="1600" b="1"/>
            </a:lvl4pPr>
            <a:lvl5pPr marL="2286000" lvl="4" indent="-228600" algn="l">
              <a:spcBef>
                <a:spcPts val="1000"/>
              </a:spcBef>
              <a:spcAft>
                <a:spcPts val="0"/>
              </a:spcAft>
              <a:buSzPts val="1600"/>
              <a:buNone/>
              <a:defRPr sz="1600" b="1"/>
            </a:lvl5pPr>
            <a:lvl6pPr marL="2743200" lvl="5" indent="-228600" algn="l">
              <a:spcBef>
                <a:spcPts val="1000"/>
              </a:spcBef>
              <a:spcAft>
                <a:spcPts val="0"/>
              </a:spcAft>
              <a:buSzPts val="1600"/>
              <a:buNone/>
              <a:defRPr sz="1600" b="1"/>
            </a:lvl6pPr>
            <a:lvl7pPr marL="3200400" lvl="6" indent="-228600" algn="l">
              <a:spcBef>
                <a:spcPts val="1000"/>
              </a:spcBef>
              <a:spcAft>
                <a:spcPts val="0"/>
              </a:spcAft>
              <a:buSzPts val="1600"/>
              <a:buNone/>
              <a:defRPr sz="1600" b="1"/>
            </a:lvl7pPr>
            <a:lvl8pPr marL="3657600" lvl="7" indent="-228600" algn="l">
              <a:spcBef>
                <a:spcPts val="1000"/>
              </a:spcBef>
              <a:spcAft>
                <a:spcPts val="0"/>
              </a:spcAft>
              <a:buSzPts val="1600"/>
              <a:buNone/>
              <a:defRPr sz="1600" b="1"/>
            </a:lvl8pPr>
            <a:lvl9pPr marL="4114800" lvl="8" indent="-228600" algn="l">
              <a:spcBef>
                <a:spcPts val="1000"/>
              </a:spcBef>
              <a:spcAft>
                <a:spcPts val="0"/>
              </a:spcAft>
              <a:buSzPts val="1600"/>
              <a:buNone/>
              <a:defRPr sz="1600" b="1"/>
            </a:lvl9pPr>
          </a:lstStyle>
          <a:p>
            <a:endParaRPr/>
          </a:p>
        </p:txBody>
      </p:sp>
      <p:sp>
        <p:nvSpPr>
          <p:cNvPr id="76" name="Google Shape;76;p52"/>
          <p:cNvSpPr txBox="1">
            <a:spLocks noGrp="1"/>
          </p:cNvSpPr>
          <p:nvPr>
            <p:ph type="body" idx="4"/>
          </p:nvPr>
        </p:nvSpPr>
        <p:spPr>
          <a:xfrm>
            <a:off x="7166957" y="2545738"/>
            <a:ext cx="4338674" cy="3354060"/>
          </a:xfrm>
          <a:prstGeom prst="rect">
            <a:avLst/>
          </a:prstGeom>
          <a:noFill/>
          <a:ln>
            <a:noFill/>
          </a:ln>
        </p:spPr>
        <p:txBody>
          <a:bodyPr spcFirstLastPara="1" wrap="square" lIns="91425" tIns="45700" rIns="91425" bIns="45700" anchor="t" anchorCtr="0">
            <a:normAutofit/>
          </a:bodyPr>
          <a:lstStyle>
            <a:lvl1pPr marL="457200" lvl="0" indent="-342900" algn="l">
              <a:spcBef>
                <a:spcPts val="1000"/>
              </a:spcBef>
              <a:spcAft>
                <a:spcPts val="0"/>
              </a:spcAft>
              <a:buSzPts val="1800"/>
              <a:defRPr/>
            </a:lvl1pPr>
            <a:lvl2pPr marL="914400" lvl="1" indent="-342900" algn="l">
              <a:spcBef>
                <a:spcPts val="1000"/>
              </a:spcBef>
              <a:spcAft>
                <a:spcPts val="0"/>
              </a:spcAft>
              <a:buSzPts val="1800"/>
              <a:defRPr/>
            </a:lvl2pPr>
            <a:lvl3pPr marL="1371600" lvl="2" indent="-342900" algn="l">
              <a:spcBef>
                <a:spcPts val="1000"/>
              </a:spcBef>
              <a:spcAft>
                <a:spcPts val="0"/>
              </a:spcAft>
              <a:buSzPts val="1800"/>
              <a:defRPr/>
            </a:lvl3pPr>
            <a:lvl4pPr marL="1828800" lvl="3" indent="-342900" algn="l">
              <a:spcBef>
                <a:spcPts val="1000"/>
              </a:spcBef>
              <a:spcAft>
                <a:spcPts val="0"/>
              </a:spcAft>
              <a:buSzPts val="1800"/>
              <a:defRPr/>
            </a:lvl4pPr>
            <a:lvl5pPr marL="2286000" lvl="4" indent="-342900" algn="l">
              <a:spcBef>
                <a:spcPts val="1000"/>
              </a:spcBef>
              <a:spcAft>
                <a:spcPts val="0"/>
              </a:spcAft>
              <a:buSzPts val="1800"/>
              <a:defRPr/>
            </a:lvl5pPr>
            <a:lvl6pPr marL="2743200" lvl="5" indent="-342900" algn="l">
              <a:spcBef>
                <a:spcPts val="1000"/>
              </a:spcBef>
              <a:spcAft>
                <a:spcPts val="0"/>
              </a:spcAft>
              <a:buSzPts val="1800"/>
              <a:defRPr/>
            </a:lvl6pPr>
            <a:lvl7pPr marL="3200400" lvl="6" indent="-342900" algn="l">
              <a:spcBef>
                <a:spcPts val="1000"/>
              </a:spcBef>
              <a:spcAft>
                <a:spcPts val="0"/>
              </a:spcAft>
              <a:buSzPts val="1800"/>
              <a:defRPr/>
            </a:lvl7pPr>
            <a:lvl8pPr marL="3657600" lvl="7" indent="-342900" algn="l">
              <a:spcBef>
                <a:spcPts val="1000"/>
              </a:spcBef>
              <a:spcAft>
                <a:spcPts val="0"/>
              </a:spcAft>
              <a:buSzPts val="1800"/>
              <a:defRPr/>
            </a:lvl8pPr>
            <a:lvl9pPr marL="4114800" lvl="8" indent="-342900" algn="l">
              <a:spcBef>
                <a:spcPts val="1000"/>
              </a:spcBef>
              <a:spcAft>
                <a:spcPts val="0"/>
              </a:spcAft>
              <a:buSzPts val="1800"/>
              <a:defRPr/>
            </a:lvl9pPr>
          </a:lstStyle>
          <a:p>
            <a:endParaRPr/>
          </a:p>
        </p:txBody>
      </p:sp>
      <p:sp>
        <p:nvSpPr>
          <p:cNvPr id="77" name="Google Shape;77;p52"/>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52"/>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52"/>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entury Gothic" panose="020B0502020202020204" pitchFamily="34" charset="0"/>
            </a:endParaRPr>
          </a:p>
        </p:txBody>
      </p:sp>
      <p:sp>
        <p:nvSpPr>
          <p:cNvPr id="80" name="Google Shape;80;p52"/>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lang="tr-T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Yalnızca Başlık" type="titleOnly">
  <p:cSld name="TITLE_ONLY">
    <p:spTree>
      <p:nvGrpSpPr>
        <p:cNvPr id="1" name="Shape 81"/>
        <p:cNvGrpSpPr/>
        <p:nvPr/>
      </p:nvGrpSpPr>
      <p:grpSpPr>
        <a:xfrm>
          <a:off x="0" y="0"/>
          <a:ext cx="0" cy="0"/>
          <a:chOff x="0" y="0"/>
          <a:chExt cx="0" cy="0"/>
        </a:xfrm>
      </p:grpSpPr>
      <p:sp>
        <p:nvSpPr>
          <p:cNvPr id="82" name="Google Shape;82;p53"/>
          <p:cNvSpPr txBox="1">
            <a:spLocks noGrp="1"/>
          </p:cNvSpPr>
          <p:nvPr>
            <p:ph type="title"/>
          </p:nvPr>
        </p:nvSpPr>
        <p:spPr>
          <a:xfrm>
            <a:off x="2592924" y="624110"/>
            <a:ext cx="8911687" cy="128089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rgbClr val="168DBA"/>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53"/>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53"/>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53"/>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entury Gothic" panose="020B0502020202020204" pitchFamily="34" charset="0"/>
            </a:endParaRPr>
          </a:p>
        </p:txBody>
      </p:sp>
      <p:sp>
        <p:nvSpPr>
          <p:cNvPr id="86" name="Google Shape;86;p53"/>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lang="tr-T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oş" type="blank">
  <p:cSld name="BLANK">
    <p:spTree>
      <p:nvGrpSpPr>
        <p:cNvPr id="1" name="Shape 87"/>
        <p:cNvGrpSpPr/>
        <p:nvPr/>
      </p:nvGrpSpPr>
      <p:grpSpPr>
        <a:xfrm>
          <a:off x="0" y="0"/>
          <a:ext cx="0" cy="0"/>
          <a:chOff x="0" y="0"/>
          <a:chExt cx="0" cy="0"/>
        </a:xfrm>
      </p:grpSpPr>
      <p:sp>
        <p:nvSpPr>
          <p:cNvPr id="88" name="Google Shape;88;p54"/>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54"/>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54"/>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entury Gothic" panose="020B0502020202020204" pitchFamily="34" charset="0"/>
            </a:endParaRPr>
          </a:p>
        </p:txBody>
      </p:sp>
      <p:sp>
        <p:nvSpPr>
          <p:cNvPr id="91" name="Google Shape;91;p54"/>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lang="tr-T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şlıklı İçerik" type="objTx">
  <p:cSld name="OBJECT_WITH_CAPTION_TEXT">
    <p:spTree>
      <p:nvGrpSpPr>
        <p:cNvPr id="1" name="Shape 92"/>
        <p:cNvGrpSpPr/>
        <p:nvPr/>
      </p:nvGrpSpPr>
      <p:grpSpPr>
        <a:xfrm>
          <a:off x="0" y="0"/>
          <a:ext cx="0" cy="0"/>
          <a:chOff x="0" y="0"/>
          <a:chExt cx="0" cy="0"/>
        </a:xfrm>
      </p:grpSpPr>
      <p:sp>
        <p:nvSpPr>
          <p:cNvPr id="93" name="Google Shape;93;p55"/>
          <p:cNvSpPr txBox="1">
            <a:spLocks noGrp="1"/>
          </p:cNvSpPr>
          <p:nvPr>
            <p:ph type="title"/>
          </p:nvPr>
        </p:nvSpPr>
        <p:spPr>
          <a:xfrm>
            <a:off x="2589212" y="446088"/>
            <a:ext cx="3505199" cy="976312"/>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rgbClr val="168DBA"/>
              </a:buClr>
              <a:buSzPts val="2000"/>
              <a:buFont typeface="Century Gothic" panose="020B0502020202020204"/>
              <a:buNone/>
              <a:defRPr sz="20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55"/>
          <p:cNvSpPr txBox="1">
            <a:spLocks noGrp="1"/>
          </p:cNvSpPr>
          <p:nvPr>
            <p:ph type="body" idx="1"/>
          </p:nvPr>
        </p:nvSpPr>
        <p:spPr>
          <a:xfrm>
            <a:off x="6323012" y="446088"/>
            <a:ext cx="5181600" cy="5414963"/>
          </a:xfrm>
          <a:prstGeom prst="rect">
            <a:avLst/>
          </a:prstGeom>
          <a:noFill/>
          <a:ln>
            <a:noFill/>
          </a:ln>
        </p:spPr>
        <p:txBody>
          <a:bodyPr spcFirstLastPara="1" wrap="square" lIns="91425" tIns="45700" rIns="91425" bIns="45700" anchor="ctr" anchorCtr="0">
            <a:normAutofit/>
          </a:bodyPr>
          <a:lstStyle>
            <a:lvl1pPr marL="457200" lvl="0" indent="-342900" algn="l">
              <a:spcBef>
                <a:spcPts val="1000"/>
              </a:spcBef>
              <a:spcAft>
                <a:spcPts val="0"/>
              </a:spcAft>
              <a:buSzPts val="1800"/>
              <a:defRPr/>
            </a:lvl1pPr>
            <a:lvl2pPr marL="914400" lvl="1" indent="-342900" algn="l">
              <a:spcBef>
                <a:spcPts val="1000"/>
              </a:spcBef>
              <a:spcAft>
                <a:spcPts val="0"/>
              </a:spcAft>
              <a:buSzPts val="1800"/>
              <a:defRPr/>
            </a:lvl2pPr>
            <a:lvl3pPr marL="1371600" lvl="2" indent="-342900" algn="l">
              <a:spcBef>
                <a:spcPts val="1000"/>
              </a:spcBef>
              <a:spcAft>
                <a:spcPts val="0"/>
              </a:spcAft>
              <a:buSzPts val="1800"/>
              <a:defRPr/>
            </a:lvl3pPr>
            <a:lvl4pPr marL="1828800" lvl="3" indent="-342900" algn="l">
              <a:spcBef>
                <a:spcPts val="1000"/>
              </a:spcBef>
              <a:spcAft>
                <a:spcPts val="0"/>
              </a:spcAft>
              <a:buSzPts val="1800"/>
              <a:defRPr/>
            </a:lvl4pPr>
            <a:lvl5pPr marL="2286000" lvl="4" indent="-342900" algn="l">
              <a:spcBef>
                <a:spcPts val="1000"/>
              </a:spcBef>
              <a:spcAft>
                <a:spcPts val="0"/>
              </a:spcAft>
              <a:buSzPts val="1800"/>
              <a:defRPr/>
            </a:lvl5pPr>
            <a:lvl6pPr marL="2743200" lvl="5" indent="-342900" algn="l">
              <a:spcBef>
                <a:spcPts val="1000"/>
              </a:spcBef>
              <a:spcAft>
                <a:spcPts val="0"/>
              </a:spcAft>
              <a:buSzPts val="1800"/>
              <a:defRPr/>
            </a:lvl6pPr>
            <a:lvl7pPr marL="3200400" lvl="6" indent="-342900" algn="l">
              <a:spcBef>
                <a:spcPts val="1000"/>
              </a:spcBef>
              <a:spcAft>
                <a:spcPts val="0"/>
              </a:spcAft>
              <a:buSzPts val="1800"/>
              <a:defRPr/>
            </a:lvl7pPr>
            <a:lvl8pPr marL="3657600" lvl="7" indent="-342900" algn="l">
              <a:spcBef>
                <a:spcPts val="1000"/>
              </a:spcBef>
              <a:spcAft>
                <a:spcPts val="0"/>
              </a:spcAft>
              <a:buSzPts val="1800"/>
              <a:defRPr/>
            </a:lvl8pPr>
            <a:lvl9pPr marL="4114800" lvl="8" indent="-342900" algn="l">
              <a:spcBef>
                <a:spcPts val="1000"/>
              </a:spcBef>
              <a:spcAft>
                <a:spcPts val="0"/>
              </a:spcAft>
              <a:buSzPts val="1800"/>
              <a:defRPr/>
            </a:lvl9pPr>
          </a:lstStyle>
          <a:p>
            <a:endParaRPr/>
          </a:p>
        </p:txBody>
      </p:sp>
      <p:sp>
        <p:nvSpPr>
          <p:cNvPr id="95" name="Google Shape;95;p55"/>
          <p:cNvSpPr txBox="1">
            <a:spLocks noGrp="1"/>
          </p:cNvSpPr>
          <p:nvPr>
            <p:ph type="body" idx="2"/>
          </p:nvPr>
        </p:nvSpPr>
        <p:spPr>
          <a:xfrm>
            <a:off x="2589212" y="1598613"/>
            <a:ext cx="3505199" cy="4262436"/>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400"/>
              <a:buNone/>
              <a:defRPr sz="1400"/>
            </a:lvl1pPr>
            <a:lvl2pPr marL="914400" lvl="1" indent="-228600" algn="l">
              <a:spcBef>
                <a:spcPts val="1000"/>
              </a:spcBef>
              <a:spcAft>
                <a:spcPts val="0"/>
              </a:spcAft>
              <a:buSzPts val="1200"/>
              <a:buNone/>
              <a:defRPr sz="1200"/>
            </a:lvl2pPr>
            <a:lvl3pPr marL="1371600" lvl="2" indent="-228600" algn="l">
              <a:spcBef>
                <a:spcPts val="1000"/>
              </a:spcBef>
              <a:spcAft>
                <a:spcPts val="0"/>
              </a:spcAft>
              <a:buSzPts val="1000"/>
              <a:buNone/>
              <a:defRPr sz="1000"/>
            </a:lvl3pPr>
            <a:lvl4pPr marL="1828800" lvl="3" indent="-228600" algn="l">
              <a:spcBef>
                <a:spcPts val="1000"/>
              </a:spcBef>
              <a:spcAft>
                <a:spcPts val="0"/>
              </a:spcAft>
              <a:buSzPts val="900"/>
              <a:buNone/>
              <a:defRPr sz="900"/>
            </a:lvl4pPr>
            <a:lvl5pPr marL="2286000" lvl="4" indent="-228600" algn="l">
              <a:spcBef>
                <a:spcPts val="1000"/>
              </a:spcBef>
              <a:spcAft>
                <a:spcPts val="0"/>
              </a:spcAft>
              <a:buSzPts val="900"/>
              <a:buNone/>
              <a:defRPr sz="900"/>
            </a:lvl5pPr>
            <a:lvl6pPr marL="2743200" lvl="5" indent="-228600" algn="l">
              <a:spcBef>
                <a:spcPts val="1000"/>
              </a:spcBef>
              <a:spcAft>
                <a:spcPts val="0"/>
              </a:spcAft>
              <a:buSzPts val="900"/>
              <a:buNone/>
              <a:defRPr sz="900"/>
            </a:lvl6pPr>
            <a:lvl7pPr marL="3200400" lvl="6" indent="-228600" algn="l">
              <a:spcBef>
                <a:spcPts val="1000"/>
              </a:spcBef>
              <a:spcAft>
                <a:spcPts val="0"/>
              </a:spcAft>
              <a:buSzPts val="900"/>
              <a:buNone/>
              <a:defRPr sz="900"/>
            </a:lvl7pPr>
            <a:lvl8pPr marL="3657600" lvl="7" indent="-228600" algn="l">
              <a:spcBef>
                <a:spcPts val="1000"/>
              </a:spcBef>
              <a:spcAft>
                <a:spcPts val="0"/>
              </a:spcAft>
              <a:buSzPts val="900"/>
              <a:buNone/>
              <a:defRPr sz="900"/>
            </a:lvl8pPr>
            <a:lvl9pPr marL="4114800" lvl="8" indent="-228600" algn="l">
              <a:spcBef>
                <a:spcPts val="1000"/>
              </a:spcBef>
              <a:spcAft>
                <a:spcPts val="0"/>
              </a:spcAft>
              <a:buSzPts val="900"/>
              <a:buNone/>
              <a:defRPr sz="900"/>
            </a:lvl9pPr>
          </a:lstStyle>
          <a:p>
            <a:endParaRPr/>
          </a:p>
        </p:txBody>
      </p:sp>
      <p:sp>
        <p:nvSpPr>
          <p:cNvPr id="96" name="Google Shape;96;p55"/>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p55"/>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55"/>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entury Gothic" panose="020B0502020202020204" pitchFamily="34" charset="0"/>
            </a:endParaRPr>
          </a:p>
        </p:txBody>
      </p:sp>
      <p:sp>
        <p:nvSpPr>
          <p:cNvPr id="99" name="Google Shape;99;p55"/>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lang="tr-T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şlıklı Resim" type="picTx">
  <p:cSld name="PICTURE_WITH_CAPTION_TEXT">
    <p:spTree>
      <p:nvGrpSpPr>
        <p:cNvPr id="1" name="Shape 100"/>
        <p:cNvGrpSpPr/>
        <p:nvPr/>
      </p:nvGrpSpPr>
      <p:grpSpPr>
        <a:xfrm>
          <a:off x="0" y="0"/>
          <a:ext cx="0" cy="0"/>
          <a:chOff x="0" y="0"/>
          <a:chExt cx="0" cy="0"/>
        </a:xfrm>
      </p:grpSpPr>
      <p:sp>
        <p:nvSpPr>
          <p:cNvPr id="101" name="Google Shape;101;p56"/>
          <p:cNvSpPr txBox="1">
            <a:spLocks noGrp="1"/>
          </p:cNvSpPr>
          <p:nvPr>
            <p:ph type="title"/>
          </p:nvPr>
        </p:nvSpPr>
        <p:spPr>
          <a:xfrm>
            <a:off x="2589213" y="4800600"/>
            <a:ext cx="89154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rgbClr val="168DBA"/>
              </a:buClr>
              <a:buSzPts val="2400"/>
              <a:buFont typeface="Century Gothic" panose="020B0502020202020204"/>
              <a:buNone/>
              <a:defRPr sz="24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2" name="Google Shape;102;p56"/>
          <p:cNvSpPr>
            <a:spLocks noGrp="1"/>
          </p:cNvSpPr>
          <p:nvPr>
            <p:ph type="pic" idx="2"/>
          </p:nvPr>
        </p:nvSpPr>
        <p:spPr>
          <a:xfrm>
            <a:off x="2589212" y="634965"/>
            <a:ext cx="8915400" cy="3854970"/>
          </a:xfrm>
          <a:prstGeom prst="rect">
            <a:avLst/>
          </a:prstGeom>
          <a:noFill/>
          <a:ln>
            <a:noFill/>
          </a:ln>
        </p:spPr>
      </p:sp>
      <p:sp>
        <p:nvSpPr>
          <p:cNvPr id="103" name="Google Shape;103;p56"/>
          <p:cNvSpPr txBox="1">
            <a:spLocks noGrp="1"/>
          </p:cNvSpPr>
          <p:nvPr>
            <p:ph type="body" idx="1"/>
          </p:nvPr>
        </p:nvSpPr>
        <p:spPr>
          <a:xfrm>
            <a:off x="2589213" y="5367338"/>
            <a:ext cx="8915400" cy="493712"/>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200"/>
              <a:buNone/>
              <a:defRPr sz="1200"/>
            </a:lvl1pPr>
            <a:lvl2pPr marL="914400" lvl="1" indent="-228600" algn="l">
              <a:spcBef>
                <a:spcPts val="1000"/>
              </a:spcBef>
              <a:spcAft>
                <a:spcPts val="0"/>
              </a:spcAft>
              <a:buSzPts val="1200"/>
              <a:buNone/>
              <a:defRPr sz="1200"/>
            </a:lvl2pPr>
            <a:lvl3pPr marL="1371600" lvl="2" indent="-228600" algn="l">
              <a:spcBef>
                <a:spcPts val="1000"/>
              </a:spcBef>
              <a:spcAft>
                <a:spcPts val="0"/>
              </a:spcAft>
              <a:buSzPts val="1000"/>
              <a:buNone/>
              <a:defRPr sz="1000"/>
            </a:lvl3pPr>
            <a:lvl4pPr marL="1828800" lvl="3" indent="-228600" algn="l">
              <a:spcBef>
                <a:spcPts val="1000"/>
              </a:spcBef>
              <a:spcAft>
                <a:spcPts val="0"/>
              </a:spcAft>
              <a:buSzPts val="900"/>
              <a:buNone/>
              <a:defRPr sz="900"/>
            </a:lvl4pPr>
            <a:lvl5pPr marL="2286000" lvl="4" indent="-228600" algn="l">
              <a:spcBef>
                <a:spcPts val="1000"/>
              </a:spcBef>
              <a:spcAft>
                <a:spcPts val="0"/>
              </a:spcAft>
              <a:buSzPts val="900"/>
              <a:buNone/>
              <a:defRPr sz="900"/>
            </a:lvl5pPr>
            <a:lvl6pPr marL="2743200" lvl="5" indent="-228600" algn="l">
              <a:spcBef>
                <a:spcPts val="1000"/>
              </a:spcBef>
              <a:spcAft>
                <a:spcPts val="0"/>
              </a:spcAft>
              <a:buSzPts val="900"/>
              <a:buNone/>
              <a:defRPr sz="900"/>
            </a:lvl6pPr>
            <a:lvl7pPr marL="3200400" lvl="6" indent="-228600" algn="l">
              <a:spcBef>
                <a:spcPts val="1000"/>
              </a:spcBef>
              <a:spcAft>
                <a:spcPts val="0"/>
              </a:spcAft>
              <a:buSzPts val="900"/>
              <a:buNone/>
              <a:defRPr sz="900"/>
            </a:lvl7pPr>
            <a:lvl8pPr marL="3657600" lvl="7" indent="-228600" algn="l">
              <a:spcBef>
                <a:spcPts val="1000"/>
              </a:spcBef>
              <a:spcAft>
                <a:spcPts val="0"/>
              </a:spcAft>
              <a:buSzPts val="900"/>
              <a:buNone/>
              <a:defRPr sz="900"/>
            </a:lvl8pPr>
            <a:lvl9pPr marL="4114800" lvl="8" indent="-228600" algn="l">
              <a:spcBef>
                <a:spcPts val="1000"/>
              </a:spcBef>
              <a:spcAft>
                <a:spcPts val="0"/>
              </a:spcAft>
              <a:buSzPts val="900"/>
              <a:buNone/>
              <a:defRPr sz="900"/>
            </a:lvl9pPr>
          </a:lstStyle>
          <a:p>
            <a:endParaRPr/>
          </a:p>
        </p:txBody>
      </p:sp>
      <p:sp>
        <p:nvSpPr>
          <p:cNvPr id="104" name="Google Shape;104;p56"/>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5" name="Google Shape;105;p56"/>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6" name="Google Shape;106;p56"/>
          <p:cNvSpPr/>
          <p:nvPr/>
        </p:nvSpPr>
        <p:spPr>
          <a:xfrm rot="10800000" flipH="1">
            <a:off x="-4189" y="491172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entury Gothic" panose="020B0502020202020204" pitchFamily="34" charset="0"/>
            </a:endParaRPr>
          </a:p>
        </p:txBody>
      </p:sp>
      <p:sp>
        <p:nvSpPr>
          <p:cNvPr id="107" name="Google Shape;107;p56"/>
          <p:cNvSpPr txBox="1">
            <a:spLocks noGrp="1"/>
          </p:cNvSpPr>
          <p:nvPr>
            <p:ph type="sldNum" idx="12"/>
          </p:nvPr>
        </p:nvSpPr>
        <p:spPr>
          <a:xfrm>
            <a:off x="531812" y="4983087"/>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lang="tr-T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FFFFFF"/>
            </a:gs>
            <a:gs pos="100000">
              <a:srgbClr val="C4DCE3"/>
            </a:gs>
          </a:gsLst>
          <a:lin ang="5400000" scaled="0"/>
        </a:gradFill>
        <a:effectLst/>
      </p:bgPr>
    </p:bg>
    <p:spTree>
      <p:nvGrpSpPr>
        <p:cNvPr id="1" name="Shape 9"/>
        <p:cNvGrpSpPr/>
        <p:nvPr/>
      </p:nvGrpSpPr>
      <p:grpSpPr>
        <a:xfrm>
          <a:off x="0" y="0"/>
          <a:ext cx="0" cy="0"/>
          <a:chOff x="0" y="0"/>
          <a:chExt cx="0" cy="0"/>
        </a:xfrm>
      </p:grpSpPr>
      <p:grpSp>
        <p:nvGrpSpPr>
          <p:cNvPr id="10" name="Google Shape;10;p47"/>
          <p:cNvGrpSpPr/>
          <p:nvPr/>
        </p:nvGrpSpPr>
        <p:grpSpPr>
          <a:xfrm>
            <a:off x="1" y="228600"/>
            <a:ext cx="2851516" cy="6638628"/>
            <a:chOff x="2487613" y="285750"/>
            <a:chExt cx="2428875" cy="5654676"/>
          </a:xfrm>
        </p:grpSpPr>
        <p:sp>
          <p:nvSpPr>
            <p:cNvPr id="11" name="Google Shape;11;p47"/>
            <p:cNvSpPr/>
            <p:nvPr/>
          </p:nvSpPr>
          <p:spPr>
            <a:xfrm>
              <a:off x="2487613" y="2284413"/>
              <a:ext cx="85725" cy="533400"/>
            </a:xfrm>
            <a:custGeom>
              <a:avLst/>
              <a:gdLst/>
              <a:ahLst/>
              <a:cxnLst/>
              <a:rect l="l" t="t" r="r" b="b"/>
              <a:pathLst>
                <a:path w="22" h="136" extrusionOk="0">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entury Gothic" panose="020B0502020202020204" pitchFamily="34" charset="0"/>
              </a:endParaRPr>
            </a:p>
          </p:txBody>
        </p:sp>
        <p:sp>
          <p:nvSpPr>
            <p:cNvPr id="12" name="Google Shape;12;p47"/>
            <p:cNvSpPr/>
            <p:nvPr/>
          </p:nvSpPr>
          <p:spPr>
            <a:xfrm>
              <a:off x="2597151" y="2779713"/>
              <a:ext cx="550863" cy="1978025"/>
            </a:xfrm>
            <a:custGeom>
              <a:avLst/>
              <a:gdLst/>
              <a:ahLst/>
              <a:cxnLst/>
              <a:rect l="l" t="t" r="r" b="b"/>
              <a:pathLst>
                <a:path w="140" h="504" extrusionOk="0">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entury Gothic" panose="020B0502020202020204" pitchFamily="34" charset="0"/>
              </a:endParaRPr>
            </a:p>
          </p:txBody>
        </p:sp>
        <p:sp>
          <p:nvSpPr>
            <p:cNvPr id="13" name="Google Shape;13;p47"/>
            <p:cNvSpPr/>
            <p:nvPr/>
          </p:nvSpPr>
          <p:spPr>
            <a:xfrm>
              <a:off x="3175001" y="4730750"/>
              <a:ext cx="519113" cy="1209675"/>
            </a:xfrm>
            <a:custGeom>
              <a:avLst/>
              <a:gdLst/>
              <a:ahLst/>
              <a:cxnLst/>
              <a:rect l="l" t="t" r="r" b="b"/>
              <a:pathLst>
                <a:path w="132" h="308" extrusionOk="0">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entury Gothic" panose="020B0502020202020204" pitchFamily="34" charset="0"/>
              </a:endParaRPr>
            </a:p>
          </p:txBody>
        </p:sp>
        <p:sp>
          <p:nvSpPr>
            <p:cNvPr id="14" name="Google Shape;14;p47"/>
            <p:cNvSpPr/>
            <p:nvPr/>
          </p:nvSpPr>
          <p:spPr>
            <a:xfrm>
              <a:off x="3305176" y="5630863"/>
              <a:ext cx="146050" cy="309563"/>
            </a:xfrm>
            <a:custGeom>
              <a:avLst/>
              <a:gdLst/>
              <a:ahLst/>
              <a:cxnLst/>
              <a:rect l="l" t="t" r="r" b="b"/>
              <a:pathLst>
                <a:path w="37" h="79" extrusionOk="0">
                  <a:moveTo>
                    <a:pt x="28" y="79"/>
                  </a:moveTo>
                  <a:cubicBezTo>
                    <a:pt x="37" y="79"/>
                    <a:pt x="37" y="79"/>
                    <a:pt x="37" y="79"/>
                  </a:cubicBezTo>
                  <a:cubicBezTo>
                    <a:pt x="24" y="53"/>
                    <a:pt x="12" y="27"/>
                    <a:pt x="0" y="0"/>
                  </a:cubicBezTo>
                  <a:cubicBezTo>
                    <a:pt x="8" y="27"/>
                    <a:pt x="17" y="53"/>
                    <a:pt x="28" y="79"/>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entury Gothic" panose="020B0502020202020204" pitchFamily="34" charset="0"/>
              </a:endParaRPr>
            </a:p>
          </p:txBody>
        </p:sp>
        <p:sp>
          <p:nvSpPr>
            <p:cNvPr id="15" name="Google Shape;15;p47"/>
            <p:cNvSpPr/>
            <p:nvPr/>
          </p:nvSpPr>
          <p:spPr>
            <a:xfrm>
              <a:off x="2573338" y="2817813"/>
              <a:ext cx="700088" cy="2835275"/>
            </a:xfrm>
            <a:custGeom>
              <a:avLst/>
              <a:gdLst/>
              <a:ahLst/>
              <a:cxnLst/>
              <a:rect l="l" t="t" r="r" b="b"/>
              <a:pathLst>
                <a:path w="178" h="722" extrusionOk="0">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entury Gothic" panose="020B0502020202020204" pitchFamily="34" charset="0"/>
              </a:endParaRPr>
            </a:p>
          </p:txBody>
        </p:sp>
        <p:sp>
          <p:nvSpPr>
            <p:cNvPr id="16" name="Google Shape;16;p47"/>
            <p:cNvSpPr/>
            <p:nvPr/>
          </p:nvSpPr>
          <p:spPr>
            <a:xfrm>
              <a:off x="2506663" y="285750"/>
              <a:ext cx="90488" cy="2493963"/>
            </a:xfrm>
            <a:custGeom>
              <a:avLst/>
              <a:gdLst/>
              <a:ahLst/>
              <a:cxnLst/>
              <a:rect l="l" t="t" r="r" b="b"/>
              <a:pathLst>
                <a:path w="23" h="635" extrusionOk="0">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entury Gothic" panose="020B0502020202020204" pitchFamily="34" charset="0"/>
              </a:endParaRPr>
            </a:p>
          </p:txBody>
        </p:sp>
        <p:sp>
          <p:nvSpPr>
            <p:cNvPr id="17" name="Google Shape;17;p47"/>
            <p:cNvSpPr/>
            <p:nvPr/>
          </p:nvSpPr>
          <p:spPr>
            <a:xfrm>
              <a:off x="2554288" y="2598738"/>
              <a:ext cx="66675" cy="420688"/>
            </a:xfrm>
            <a:custGeom>
              <a:avLst/>
              <a:gdLst/>
              <a:ahLst/>
              <a:cxnLst/>
              <a:rect l="l" t="t" r="r" b="b"/>
              <a:pathLst>
                <a:path w="17" h="107" extrusionOk="0">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entury Gothic" panose="020B0502020202020204" pitchFamily="34" charset="0"/>
              </a:endParaRPr>
            </a:p>
          </p:txBody>
        </p:sp>
        <p:sp>
          <p:nvSpPr>
            <p:cNvPr id="18" name="Google Shape;18;p47"/>
            <p:cNvSpPr/>
            <p:nvPr/>
          </p:nvSpPr>
          <p:spPr>
            <a:xfrm>
              <a:off x="3143251" y="4757738"/>
              <a:ext cx="161925" cy="873125"/>
            </a:xfrm>
            <a:custGeom>
              <a:avLst/>
              <a:gdLst/>
              <a:ahLst/>
              <a:cxnLst/>
              <a:rect l="l" t="t" r="r" b="b"/>
              <a:pathLst>
                <a:path w="41" h="222" extrusionOk="0">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entury Gothic" panose="020B0502020202020204" pitchFamily="34" charset="0"/>
              </a:endParaRPr>
            </a:p>
          </p:txBody>
        </p:sp>
        <p:sp>
          <p:nvSpPr>
            <p:cNvPr id="19" name="Google Shape;19;p47"/>
            <p:cNvSpPr/>
            <p:nvPr/>
          </p:nvSpPr>
          <p:spPr>
            <a:xfrm>
              <a:off x="3148013" y="1282700"/>
              <a:ext cx="1768475" cy="3448050"/>
            </a:xfrm>
            <a:custGeom>
              <a:avLst/>
              <a:gdLst/>
              <a:ahLst/>
              <a:cxnLst/>
              <a:rect l="l" t="t" r="r" b="b"/>
              <a:pathLst>
                <a:path w="450" h="878" extrusionOk="0">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entury Gothic" panose="020B0502020202020204" pitchFamily="34" charset="0"/>
              </a:endParaRPr>
            </a:p>
          </p:txBody>
        </p:sp>
        <p:sp>
          <p:nvSpPr>
            <p:cNvPr id="20" name="Google Shape;20;p47"/>
            <p:cNvSpPr/>
            <p:nvPr/>
          </p:nvSpPr>
          <p:spPr>
            <a:xfrm>
              <a:off x="3273426" y="5653088"/>
              <a:ext cx="138113" cy="287338"/>
            </a:xfrm>
            <a:custGeom>
              <a:avLst/>
              <a:gdLst/>
              <a:ahLst/>
              <a:cxnLst/>
              <a:rect l="l" t="t" r="r" b="b"/>
              <a:pathLst>
                <a:path w="35" h="73" extrusionOk="0">
                  <a:moveTo>
                    <a:pt x="0" y="0"/>
                  </a:moveTo>
                  <a:cubicBezTo>
                    <a:pt x="7" y="24"/>
                    <a:pt x="16" y="49"/>
                    <a:pt x="26" y="73"/>
                  </a:cubicBezTo>
                  <a:cubicBezTo>
                    <a:pt x="35" y="73"/>
                    <a:pt x="35" y="73"/>
                    <a:pt x="35" y="73"/>
                  </a:cubicBezTo>
                  <a:cubicBezTo>
                    <a:pt x="23" y="49"/>
                    <a:pt x="11" y="24"/>
                    <a:pt x="0" y="0"/>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entury Gothic" panose="020B0502020202020204" pitchFamily="34" charset="0"/>
              </a:endParaRPr>
            </a:p>
          </p:txBody>
        </p:sp>
        <p:sp>
          <p:nvSpPr>
            <p:cNvPr id="21" name="Google Shape;21;p47"/>
            <p:cNvSpPr/>
            <p:nvPr/>
          </p:nvSpPr>
          <p:spPr>
            <a:xfrm>
              <a:off x="3143251" y="4656138"/>
              <a:ext cx="31750" cy="188913"/>
            </a:xfrm>
            <a:custGeom>
              <a:avLst/>
              <a:gdLst/>
              <a:ahLst/>
              <a:cxnLst/>
              <a:rect l="l" t="t" r="r" b="b"/>
              <a:pathLst>
                <a:path w="8" h="48" extrusionOk="0">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entury Gothic" panose="020B0502020202020204" pitchFamily="34" charset="0"/>
              </a:endParaRPr>
            </a:p>
          </p:txBody>
        </p:sp>
        <p:sp>
          <p:nvSpPr>
            <p:cNvPr id="22" name="Google Shape;22;p47"/>
            <p:cNvSpPr/>
            <p:nvPr/>
          </p:nvSpPr>
          <p:spPr>
            <a:xfrm>
              <a:off x="3211513" y="5410200"/>
              <a:ext cx="203200" cy="530225"/>
            </a:xfrm>
            <a:custGeom>
              <a:avLst/>
              <a:gdLst/>
              <a:ahLst/>
              <a:cxnLst/>
              <a:rect l="l" t="t" r="r" b="b"/>
              <a:pathLst>
                <a:path w="52" h="135" extrusionOk="0">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entury Gothic" panose="020B0502020202020204" pitchFamily="34" charset="0"/>
              </a:endParaRPr>
            </a:p>
          </p:txBody>
        </p:sp>
      </p:grpSp>
      <p:grpSp>
        <p:nvGrpSpPr>
          <p:cNvPr id="23" name="Google Shape;23;p47"/>
          <p:cNvGrpSpPr/>
          <p:nvPr/>
        </p:nvGrpSpPr>
        <p:grpSpPr>
          <a:xfrm>
            <a:off x="27221" y="157"/>
            <a:ext cx="2356674" cy="6853096"/>
            <a:chOff x="6627813" y="195610"/>
            <a:chExt cx="1952625" cy="5678141"/>
          </a:xfrm>
        </p:grpSpPr>
        <p:sp>
          <p:nvSpPr>
            <p:cNvPr id="24" name="Google Shape;24;p47"/>
            <p:cNvSpPr/>
            <p:nvPr/>
          </p:nvSpPr>
          <p:spPr>
            <a:xfrm>
              <a:off x="6627813" y="195610"/>
              <a:ext cx="409575" cy="3646488"/>
            </a:xfrm>
            <a:custGeom>
              <a:avLst/>
              <a:gdLst/>
              <a:ahLst/>
              <a:cxnLst/>
              <a:rect l="l" t="t" r="r" b="b"/>
              <a:pathLst>
                <a:path w="103" h="920" extrusionOk="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entury Gothic" panose="020B0502020202020204" pitchFamily="34" charset="0"/>
              </a:endParaRPr>
            </a:p>
          </p:txBody>
        </p:sp>
        <p:sp>
          <p:nvSpPr>
            <p:cNvPr id="25" name="Google Shape;25;p47"/>
            <p:cNvSpPr/>
            <p:nvPr/>
          </p:nvSpPr>
          <p:spPr>
            <a:xfrm>
              <a:off x="7061201" y="3771900"/>
              <a:ext cx="350838" cy="1309688"/>
            </a:xfrm>
            <a:custGeom>
              <a:avLst/>
              <a:gdLst/>
              <a:ahLst/>
              <a:cxnLst/>
              <a:rect l="l" t="t" r="r" b="b"/>
              <a:pathLst>
                <a:path w="88" h="330" extrusionOk="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entury Gothic" panose="020B0502020202020204" pitchFamily="34" charset="0"/>
              </a:endParaRPr>
            </a:p>
          </p:txBody>
        </p:sp>
        <p:sp>
          <p:nvSpPr>
            <p:cNvPr id="26" name="Google Shape;26;p47"/>
            <p:cNvSpPr/>
            <p:nvPr/>
          </p:nvSpPr>
          <p:spPr>
            <a:xfrm>
              <a:off x="7439026" y="5053013"/>
              <a:ext cx="357188" cy="820738"/>
            </a:xfrm>
            <a:custGeom>
              <a:avLst/>
              <a:gdLst/>
              <a:ahLst/>
              <a:cxnLst/>
              <a:rect l="l" t="t" r="r" b="b"/>
              <a:pathLst>
                <a:path w="90" h="207" extrusionOk="0">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entury Gothic" panose="020B0502020202020204" pitchFamily="34" charset="0"/>
              </a:endParaRPr>
            </a:p>
          </p:txBody>
        </p:sp>
        <p:sp>
          <p:nvSpPr>
            <p:cNvPr id="27" name="Google Shape;27;p47"/>
            <p:cNvSpPr/>
            <p:nvPr/>
          </p:nvSpPr>
          <p:spPr>
            <a:xfrm>
              <a:off x="7037388" y="3811588"/>
              <a:ext cx="457200" cy="1852613"/>
            </a:xfrm>
            <a:custGeom>
              <a:avLst/>
              <a:gdLst/>
              <a:ahLst/>
              <a:cxnLst/>
              <a:rect l="l" t="t" r="r" b="b"/>
              <a:pathLst>
                <a:path w="115" h="467" extrusionOk="0">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entury Gothic" panose="020B0502020202020204" pitchFamily="34" charset="0"/>
              </a:endParaRPr>
            </a:p>
          </p:txBody>
        </p:sp>
        <p:sp>
          <p:nvSpPr>
            <p:cNvPr id="28" name="Google Shape;28;p47"/>
            <p:cNvSpPr/>
            <p:nvPr/>
          </p:nvSpPr>
          <p:spPr>
            <a:xfrm>
              <a:off x="6992938" y="1263650"/>
              <a:ext cx="144463" cy="2508250"/>
            </a:xfrm>
            <a:custGeom>
              <a:avLst/>
              <a:gdLst/>
              <a:ahLst/>
              <a:cxnLst/>
              <a:rect l="l" t="t" r="r" b="b"/>
              <a:pathLst>
                <a:path w="36" h="633" extrusionOk="0">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entury Gothic" panose="020B0502020202020204" pitchFamily="34" charset="0"/>
              </a:endParaRPr>
            </a:p>
          </p:txBody>
        </p:sp>
        <p:sp>
          <p:nvSpPr>
            <p:cNvPr id="29" name="Google Shape;29;p47"/>
            <p:cNvSpPr/>
            <p:nvPr/>
          </p:nvSpPr>
          <p:spPr>
            <a:xfrm>
              <a:off x="7526338" y="5640388"/>
              <a:ext cx="111125" cy="233363"/>
            </a:xfrm>
            <a:custGeom>
              <a:avLst/>
              <a:gdLst/>
              <a:ahLst/>
              <a:cxnLst/>
              <a:rect l="l" t="t" r="r" b="b"/>
              <a:pathLst>
                <a:path w="28" h="59" extrusionOk="0">
                  <a:moveTo>
                    <a:pt x="22" y="59"/>
                  </a:moveTo>
                  <a:cubicBezTo>
                    <a:pt x="28" y="59"/>
                    <a:pt x="28" y="59"/>
                    <a:pt x="28" y="59"/>
                  </a:cubicBezTo>
                  <a:cubicBezTo>
                    <a:pt x="18" y="40"/>
                    <a:pt x="9" y="20"/>
                    <a:pt x="0" y="0"/>
                  </a:cubicBezTo>
                  <a:cubicBezTo>
                    <a:pt x="6" y="20"/>
                    <a:pt x="13" y="40"/>
                    <a:pt x="22" y="5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entury Gothic" panose="020B0502020202020204" pitchFamily="34" charset="0"/>
              </a:endParaRPr>
            </a:p>
          </p:txBody>
        </p:sp>
        <p:sp>
          <p:nvSpPr>
            <p:cNvPr id="30" name="Google Shape;30;p47"/>
            <p:cNvSpPr/>
            <p:nvPr/>
          </p:nvSpPr>
          <p:spPr>
            <a:xfrm>
              <a:off x="7021513" y="3598863"/>
              <a:ext cx="68263" cy="423863"/>
            </a:xfrm>
            <a:custGeom>
              <a:avLst/>
              <a:gdLst/>
              <a:ahLst/>
              <a:cxnLst/>
              <a:rect l="l" t="t" r="r" b="b"/>
              <a:pathLst>
                <a:path w="17" h="107" extrusionOk="0">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entury Gothic" panose="020B0502020202020204" pitchFamily="34" charset="0"/>
              </a:endParaRPr>
            </a:p>
          </p:txBody>
        </p:sp>
        <p:sp>
          <p:nvSpPr>
            <p:cNvPr id="31" name="Google Shape;31;p47"/>
            <p:cNvSpPr/>
            <p:nvPr/>
          </p:nvSpPr>
          <p:spPr>
            <a:xfrm>
              <a:off x="7412038" y="2801938"/>
              <a:ext cx="1168400" cy="2251075"/>
            </a:xfrm>
            <a:custGeom>
              <a:avLst/>
              <a:gdLst/>
              <a:ahLst/>
              <a:cxnLst/>
              <a:rect l="l" t="t" r="r" b="b"/>
              <a:pathLst>
                <a:path w="294" h="568" extrusionOk="0">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entury Gothic" panose="020B0502020202020204" pitchFamily="34" charset="0"/>
              </a:endParaRPr>
            </a:p>
          </p:txBody>
        </p:sp>
        <p:sp>
          <p:nvSpPr>
            <p:cNvPr id="32" name="Google Shape;32;p47"/>
            <p:cNvSpPr/>
            <p:nvPr/>
          </p:nvSpPr>
          <p:spPr>
            <a:xfrm>
              <a:off x="7494588" y="5664200"/>
              <a:ext cx="100013" cy="209550"/>
            </a:xfrm>
            <a:custGeom>
              <a:avLst/>
              <a:gdLst/>
              <a:ahLst/>
              <a:cxnLst/>
              <a:rect l="l" t="t" r="r" b="b"/>
              <a:pathLst>
                <a:path w="25" h="53" extrusionOk="0">
                  <a:moveTo>
                    <a:pt x="0" y="0"/>
                  </a:moveTo>
                  <a:cubicBezTo>
                    <a:pt x="5" y="18"/>
                    <a:pt x="12" y="36"/>
                    <a:pt x="19" y="53"/>
                  </a:cubicBezTo>
                  <a:cubicBezTo>
                    <a:pt x="25" y="53"/>
                    <a:pt x="25" y="53"/>
                    <a:pt x="25" y="53"/>
                  </a:cubicBezTo>
                  <a:cubicBezTo>
                    <a:pt x="16" y="36"/>
                    <a:pt x="8" y="18"/>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entury Gothic" panose="020B0502020202020204" pitchFamily="34" charset="0"/>
              </a:endParaRPr>
            </a:p>
          </p:txBody>
        </p:sp>
        <p:sp>
          <p:nvSpPr>
            <p:cNvPr id="33" name="Google Shape;33;p47"/>
            <p:cNvSpPr/>
            <p:nvPr/>
          </p:nvSpPr>
          <p:spPr>
            <a:xfrm>
              <a:off x="7412038" y="5081588"/>
              <a:ext cx="114300" cy="558800"/>
            </a:xfrm>
            <a:custGeom>
              <a:avLst/>
              <a:gdLst/>
              <a:ahLst/>
              <a:cxnLst/>
              <a:rect l="l" t="t" r="r" b="b"/>
              <a:pathLst>
                <a:path w="29" h="141" extrusionOk="0">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entury Gothic" panose="020B0502020202020204" pitchFamily="34" charset="0"/>
              </a:endParaRPr>
            </a:p>
          </p:txBody>
        </p:sp>
        <p:sp>
          <p:nvSpPr>
            <p:cNvPr id="34" name="Google Shape;34;p47"/>
            <p:cNvSpPr/>
            <p:nvPr/>
          </p:nvSpPr>
          <p:spPr>
            <a:xfrm>
              <a:off x="7412038" y="4978400"/>
              <a:ext cx="31750" cy="188913"/>
            </a:xfrm>
            <a:custGeom>
              <a:avLst/>
              <a:gdLst/>
              <a:ahLst/>
              <a:cxnLst/>
              <a:rect l="l" t="t" r="r" b="b"/>
              <a:pathLst>
                <a:path w="8" h="48" extrusionOk="0">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entury Gothic" panose="020B0502020202020204" pitchFamily="34" charset="0"/>
              </a:endParaRPr>
            </a:p>
          </p:txBody>
        </p:sp>
        <p:sp>
          <p:nvSpPr>
            <p:cNvPr id="35" name="Google Shape;35;p47"/>
            <p:cNvSpPr/>
            <p:nvPr/>
          </p:nvSpPr>
          <p:spPr>
            <a:xfrm>
              <a:off x="7439026" y="5434013"/>
              <a:ext cx="174625" cy="439738"/>
            </a:xfrm>
            <a:custGeom>
              <a:avLst/>
              <a:gdLst/>
              <a:ahLst/>
              <a:cxnLst/>
              <a:rect l="l" t="t" r="r" b="b"/>
              <a:pathLst>
                <a:path w="44" h="111" extrusionOk="0">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entury Gothic" panose="020B0502020202020204" pitchFamily="34" charset="0"/>
              </a:endParaRPr>
            </a:p>
          </p:txBody>
        </p:sp>
      </p:grpSp>
      <p:sp>
        <p:nvSpPr>
          <p:cNvPr id="36" name="Google Shape;36;p47"/>
          <p:cNvSpPr/>
          <p:nvPr/>
        </p:nvSpPr>
        <p:spPr>
          <a:xfrm>
            <a:off x="0" y="0"/>
            <a:ext cx="182880" cy="68580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entury Gothic" panose="020B0502020202020204" pitchFamily="34" charset="0"/>
            </a:endParaRPr>
          </a:p>
        </p:txBody>
      </p:sp>
      <p:sp>
        <p:nvSpPr>
          <p:cNvPr id="37" name="Google Shape;37;p47"/>
          <p:cNvSpPr txBox="1">
            <a:spLocks noGrp="1"/>
          </p:cNvSpPr>
          <p:nvPr>
            <p:ph type="title"/>
          </p:nvPr>
        </p:nvSpPr>
        <p:spPr>
          <a:xfrm>
            <a:off x="2592924" y="624110"/>
            <a:ext cx="8911687" cy="1280890"/>
          </a:xfrm>
          <a:prstGeom prst="rect">
            <a:avLst/>
          </a:prstGeom>
          <a:noFill/>
          <a:ln>
            <a:noFill/>
          </a:ln>
        </p:spPr>
        <p:txBody>
          <a:bodyPr spcFirstLastPara="1" wrap="square" lIns="91425" tIns="45700" rIns="91425" bIns="45700" anchor="t" anchorCtr="0">
            <a:normAutofit/>
          </a:bodyPr>
          <a:lstStyle>
            <a:lvl1pPr marR="0" lvl="0" algn="l" rtl="0">
              <a:spcBef>
                <a:spcPts val="0"/>
              </a:spcBef>
              <a:spcAft>
                <a:spcPts val="0"/>
              </a:spcAft>
              <a:buClr>
                <a:srgbClr val="168DBA"/>
              </a:buClr>
              <a:buSzPts val="3600"/>
              <a:buFont typeface="Century Gothic" panose="020B0502020202020204"/>
              <a:buNone/>
              <a:defRPr sz="3600" b="0" i="0" u="none" strike="noStrike" cap="none">
                <a:solidFill>
                  <a:srgbClr val="168DBA"/>
                </a:solidFill>
                <a:latin typeface="Century Gothic" panose="020B0502020202020204"/>
                <a:ea typeface="Century Gothic" panose="020B0502020202020204"/>
                <a:cs typeface="Century Gothic" panose="020B0502020202020204"/>
                <a:sym typeface="Century Gothic" panose="020B0502020202020204"/>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38" name="Google Shape;38;p47"/>
          <p:cNvSpPr txBox="1">
            <a:spLocks noGrp="1"/>
          </p:cNvSpPr>
          <p:nvPr>
            <p:ph type="body" idx="1"/>
          </p:nvPr>
        </p:nvSpPr>
        <p:spPr>
          <a:xfrm>
            <a:off x="2589212" y="2133600"/>
            <a:ext cx="8915400" cy="3886200"/>
          </a:xfrm>
          <a:prstGeom prst="rect">
            <a:avLst/>
          </a:prstGeom>
          <a:noFill/>
          <a:ln>
            <a:noFill/>
          </a:ln>
        </p:spPr>
        <p:txBody>
          <a:bodyPr spcFirstLastPara="1" wrap="square" lIns="91425" tIns="45700" rIns="91425" bIns="45700" anchor="t" anchorCtr="0">
            <a:normAutofit/>
          </a:bodyPr>
          <a:lstStyle>
            <a:lvl1pPr marL="457200" marR="0" lvl="0" indent="-342900" algn="l" rtl="0">
              <a:spcBef>
                <a:spcPts val="1000"/>
              </a:spcBef>
              <a:spcAft>
                <a:spcPts val="0"/>
              </a:spcAft>
              <a:buClr>
                <a:schemeClr val="accent1"/>
              </a:buClr>
              <a:buSzPts val="1800"/>
              <a:buFont typeface="Noto Sans Symbols"/>
              <a:defRPr sz="1800" b="0" i="0" u="none" strike="noStrike" cap="none">
                <a:solidFill>
                  <a:srgbClr val="3F3F3F"/>
                </a:solidFill>
                <a:latin typeface="Century Gothic" panose="020B0502020202020204"/>
                <a:ea typeface="Century Gothic" panose="020B0502020202020204"/>
                <a:cs typeface="Century Gothic" panose="020B0502020202020204"/>
                <a:sym typeface="Century Gothic" panose="020B0502020202020204"/>
              </a:defRPr>
            </a:lvl1pPr>
            <a:lvl2pPr marL="914400" marR="0" lvl="1" indent="-330200" algn="l" rtl="0">
              <a:spcBef>
                <a:spcPts val="1000"/>
              </a:spcBef>
              <a:spcAft>
                <a:spcPts val="0"/>
              </a:spcAft>
              <a:buClr>
                <a:schemeClr val="accent1"/>
              </a:buClr>
              <a:buSzPts val="1600"/>
              <a:buFont typeface="Noto Sans Symbols"/>
              <a:defRPr sz="1600" b="0" i="0" u="none" strike="noStrike" cap="none">
                <a:solidFill>
                  <a:srgbClr val="3F3F3F"/>
                </a:solidFill>
                <a:latin typeface="Century Gothic" panose="020B0502020202020204"/>
                <a:ea typeface="Century Gothic" panose="020B0502020202020204"/>
                <a:cs typeface="Century Gothic" panose="020B0502020202020204"/>
                <a:sym typeface="Century Gothic" panose="020B0502020202020204"/>
              </a:defRPr>
            </a:lvl2pPr>
            <a:lvl3pPr marL="1371600" marR="0" lvl="2" indent="-317500" algn="l" rtl="0">
              <a:spcBef>
                <a:spcPts val="1000"/>
              </a:spcBef>
              <a:spcAft>
                <a:spcPts val="0"/>
              </a:spcAft>
              <a:buClr>
                <a:schemeClr val="accent1"/>
              </a:buClr>
              <a:buSzPts val="1400"/>
              <a:buFont typeface="Noto Sans Symbols"/>
              <a:defRPr sz="1400" b="0" i="0" u="none" strike="noStrike" cap="none">
                <a:solidFill>
                  <a:srgbClr val="3F3F3F"/>
                </a:solidFill>
                <a:latin typeface="Century Gothic" panose="020B0502020202020204"/>
                <a:ea typeface="Century Gothic" panose="020B0502020202020204"/>
                <a:cs typeface="Century Gothic" panose="020B0502020202020204"/>
                <a:sym typeface="Century Gothic" panose="020B0502020202020204"/>
              </a:defRPr>
            </a:lvl3pPr>
            <a:lvl4pPr marL="1828800" marR="0" lvl="3" indent="-304800" algn="l" rtl="0">
              <a:spcBef>
                <a:spcPts val="1000"/>
              </a:spcBef>
              <a:spcAft>
                <a:spcPts val="0"/>
              </a:spcAft>
              <a:buClr>
                <a:schemeClr val="accent1"/>
              </a:buClr>
              <a:buSzPts val="1200"/>
              <a:buFont typeface="Noto Sans Symbols"/>
              <a:defRPr sz="1200" b="0" i="0" u="none" strike="noStrike" cap="none">
                <a:solidFill>
                  <a:srgbClr val="3F3F3F"/>
                </a:solidFill>
                <a:latin typeface="Century Gothic" panose="020B0502020202020204"/>
                <a:ea typeface="Century Gothic" panose="020B0502020202020204"/>
                <a:cs typeface="Century Gothic" panose="020B0502020202020204"/>
                <a:sym typeface="Century Gothic" panose="020B0502020202020204"/>
              </a:defRPr>
            </a:lvl4pPr>
            <a:lvl5pPr marL="2286000" marR="0" lvl="4" indent="-304800" algn="l" rtl="0">
              <a:spcBef>
                <a:spcPts val="1000"/>
              </a:spcBef>
              <a:spcAft>
                <a:spcPts val="0"/>
              </a:spcAft>
              <a:buClr>
                <a:schemeClr val="accent1"/>
              </a:buClr>
              <a:buSzPts val="1200"/>
              <a:buFont typeface="Noto Sans Symbols"/>
              <a:defRPr sz="1200" b="0" i="0" u="none" strike="noStrike" cap="none">
                <a:solidFill>
                  <a:srgbClr val="3F3F3F"/>
                </a:solidFill>
                <a:latin typeface="Century Gothic" panose="020B0502020202020204"/>
                <a:ea typeface="Century Gothic" panose="020B0502020202020204"/>
                <a:cs typeface="Century Gothic" panose="020B0502020202020204"/>
                <a:sym typeface="Century Gothic" panose="020B0502020202020204"/>
              </a:defRPr>
            </a:lvl5pPr>
            <a:lvl6pPr marL="2743200" marR="0" lvl="5" indent="-304800" algn="l" rtl="0">
              <a:spcBef>
                <a:spcPts val="1000"/>
              </a:spcBef>
              <a:spcAft>
                <a:spcPts val="0"/>
              </a:spcAft>
              <a:buClr>
                <a:schemeClr val="accent1"/>
              </a:buClr>
              <a:buSzPts val="1200"/>
              <a:buFont typeface="Noto Sans Symbols"/>
              <a:defRPr sz="1200" b="0" i="0" u="none" strike="noStrike" cap="none">
                <a:solidFill>
                  <a:srgbClr val="3F3F3F"/>
                </a:solidFill>
                <a:latin typeface="Century Gothic" panose="020B0502020202020204"/>
                <a:ea typeface="Century Gothic" panose="020B0502020202020204"/>
                <a:cs typeface="Century Gothic" panose="020B0502020202020204"/>
                <a:sym typeface="Century Gothic" panose="020B0502020202020204"/>
              </a:defRPr>
            </a:lvl6pPr>
            <a:lvl7pPr marL="3200400" marR="0" lvl="6" indent="-304800" algn="l" rtl="0">
              <a:spcBef>
                <a:spcPts val="1000"/>
              </a:spcBef>
              <a:spcAft>
                <a:spcPts val="0"/>
              </a:spcAft>
              <a:buClr>
                <a:schemeClr val="accent1"/>
              </a:buClr>
              <a:buSzPts val="1200"/>
              <a:buFont typeface="Noto Sans Symbols"/>
              <a:defRPr sz="1200" b="0" i="0" u="none" strike="noStrike" cap="none">
                <a:solidFill>
                  <a:srgbClr val="3F3F3F"/>
                </a:solidFill>
                <a:latin typeface="Century Gothic" panose="020B0502020202020204"/>
                <a:ea typeface="Century Gothic" panose="020B0502020202020204"/>
                <a:cs typeface="Century Gothic" panose="020B0502020202020204"/>
                <a:sym typeface="Century Gothic" panose="020B0502020202020204"/>
              </a:defRPr>
            </a:lvl7pPr>
            <a:lvl8pPr marL="3657600" marR="0" lvl="7" indent="-304800" algn="l" rtl="0">
              <a:spcBef>
                <a:spcPts val="1000"/>
              </a:spcBef>
              <a:spcAft>
                <a:spcPts val="0"/>
              </a:spcAft>
              <a:buClr>
                <a:schemeClr val="accent1"/>
              </a:buClr>
              <a:buSzPts val="1200"/>
              <a:buFont typeface="Noto Sans Symbols"/>
              <a:defRPr sz="1200" b="0" i="0" u="none" strike="noStrike" cap="none">
                <a:solidFill>
                  <a:srgbClr val="3F3F3F"/>
                </a:solidFill>
                <a:latin typeface="Century Gothic" panose="020B0502020202020204"/>
                <a:ea typeface="Century Gothic" panose="020B0502020202020204"/>
                <a:cs typeface="Century Gothic" panose="020B0502020202020204"/>
                <a:sym typeface="Century Gothic" panose="020B0502020202020204"/>
              </a:defRPr>
            </a:lvl8pPr>
            <a:lvl9pPr marL="4114800" marR="0" lvl="8" indent="-304800" algn="l" rtl="0">
              <a:spcBef>
                <a:spcPts val="1000"/>
              </a:spcBef>
              <a:spcAft>
                <a:spcPts val="0"/>
              </a:spcAft>
              <a:buClr>
                <a:schemeClr val="accent1"/>
              </a:buClr>
              <a:buSzPts val="1200"/>
              <a:buFont typeface="Noto Sans Symbols"/>
              <a:defRPr sz="1200" b="0" i="0" u="none" strike="noStrike" cap="none">
                <a:solidFill>
                  <a:srgbClr val="3F3F3F"/>
                </a:solidFill>
                <a:latin typeface="Century Gothic" panose="020B0502020202020204"/>
                <a:ea typeface="Century Gothic" panose="020B0502020202020204"/>
                <a:cs typeface="Century Gothic" panose="020B0502020202020204"/>
                <a:sym typeface="Century Gothic" panose="020B0502020202020204"/>
              </a:defRPr>
            </a:lvl9pPr>
          </a:lstStyle>
          <a:p>
            <a:endParaRPr/>
          </a:p>
        </p:txBody>
      </p:sp>
      <p:sp>
        <p:nvSpPr>
          <p:cNvPr id="39" name="Google Shape;39;p47"/>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900" b="0" i="0" u="none" strike="noStrike" cap="none">
                <a:solidFill>
                  <a:srgbClr val="888888"/>
                </a:solidFill>
                <a:latin typeface="Century Gothic" panose="020B0502020202020204"/>
                <a:ea typeface="Century Gothic" panose="020B0502020202020204"/>
                <a:cs typeface="Century Gothic" panose="020B0502020202020204"/>
                <a:sym typeface="Century Gothic" panose="020B0502020202020204"/>
              </a:defRPr>
            </a:lvl1pPr>
            <a:lvl2pPr marR="0" lvl="1" algn="l" rtl="0">
              <a:spcBef>
                <a:spcPts val="0"/>
              </a:spcBef>
              <a:spcAft>
                <a:spcPts val="0"/>
              </a:spcAft>
              <a:buSzPts val="1400"/>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2pPr>
            <a:lvl3pPr marR="0" lvl="2" algn="l" rtl="0">
              <a:spcBef>
                <a:spcPts val="0"/>
              </a:spcBef>
              <a:spcAft>
                <a:spcPts val="0"/>
              </a:spcAft>
              <a:buSzPts val="1400"/>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3pPr>
            <a:lvl4pPr marR="0" lvl="3" algn="l" rtl="0">
              <a:spcBef>
                <a:spcPts val="0"/>
              </a:spcBef>
              <a:spcAft>
                <a:spcPts val="0"/>
              </a:spcAft>
              <a:buSzPts val="1400"/>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4pPr>
            <a:lvl5pPr marR="0" lvl="4" algn="l" rtl="0">
              <a:spcBef>
                <a:spcPts val="0"/>
              </a:spcBef>
              <a:spcAft>
                <a:spcPts val="0"/>
              </a:spcAft>
              <a:buSzPts val="1400"/>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5pPr>
            <a:lvl6pPr marR="0" lvl="5" algn="l" rtl="0">
              <a:spcBef>
                <a:spcPts val="0"/>
              </a:spcBef>
              <a:spcAft>
                <a:spcPts val="0"/>
              </a:spcAft>
              <a:buSzPts val="1400"/>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6pPr>
            <a:lvl7pPr marR="0" lvl="6" algn="l" rtl="0">
              <a:spcBef>
                <a:spcPts val="0"/>
              </a:spcBef>
              <a:spcAft>
                <a:spcPts val="0"/>
              </a:spcAft>
              <a:buSzPts val="1400"/>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7pPr>
            <a:lvl8pPr marR="0" lvl="7" algn="l" rtl="0">
              <a:spcBef>
                <a:spcPts val="0"/>
              </a:spcBef>
              <a:spcAft>
                <a:spcPts val="0"/>
              </a:spcAft>
              <a:buSzPts val="1400"/>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8pPr>
            <a:lvl9pPr marR="0" lvl="8" algn="l" rtl="0">
              <a:spcBef>
                <a:spcPts val="0"/>
              </a:spcBef>
              <a:spcAft>
                <a:spcPts val="0"/>
              </a:spcAft>
              <a:buSzPts val="1400"/>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9pPr>
          </a:lstStyle>
          <a:p>
            <a:endParaRPr/>
          </a:p>
        </p:txBody>
      </p:sp>
      <p:sp>
        <p:nvSpPr>
          <p:cNvPr id="40" name="Google Shape;40;p47"/>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00" b="0" i="0" u="none" strike="noStrike" cap="none">
                <a:solidFill>
                  <a:srgbClr val="888888"/>
                </a:solidFill>
                <a:latin typeface="Century Gothic" panose="020B0502020202020204"/>
                <a:ea typeface="Century Gothic" panose="020B0502020202020204"/>
                <a:cs typeface="Century Gothic" panose="020B0502020202020204"/>
                <a:sym typeface="Century Gothic" panose="020B0502020202020204"/>
              </a:defRPr>
            </a:lvl1pPr>
            <a:lvl2pPr marR="0" lvl="1" algn="l" rtl="0">
              <a:spcBef>
                <a:spcPts val="0"/>
              </a:spcBef>
              <a:spcAft>
                <a:spcPts val="0"/>
              </a:spcAft>
              <a:buSzPts val="1400"/>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2pPr>
            <a:lvl3pPr marR="0" lvl="2" algn="l" rtl="0">
              <a:spcBef>
                <a:spcPts val="0"/>
              </a:spcBef>
              <a:spcAft>
                <a:spcPts val="0"/>
              </a:spcAft>
              <a:buSzPts val="1400"/>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3pPr>
            <a:lvl4pPr marR="0" lvl="3" algn="l" rtl="0">
              <a:spcBef>
                <a:spcPts val="0"/>
              </a:spcBef>
              <a:spcAft>
                <a:spcPts val="0"/>
              </a:spcAft>
              <a:buSzPts val="1400"/>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4pPr>
            <a:lvl5pPr marR="0" lvl="4" algn="l" rtl="0">
              <a:spcBef>
                <a:spcPts val="0"/>
              </a:spcBef>
              <a:spcAft>
                <a:spcPts val="0"/>
              </a:spcAft>
              <a:buSzPts val="1400"/>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5pPr>
            <a:lvl6pPr marR="0" lvl="5" algn="l" rtl="0">
              <a:spcBef>
                <a:spcPts val="0"/>
              </a:spcBef>
              <a:spcAft>
                <a:spcPts val="0"/>
              </a:spcAft>
              <a:buSzPts val="1400"/>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6pPr>
            <a:lvl7pPr marR="0" lvl="6" algn="l" rtl="0">
              <a:spcBef>
                <a:spcPts val="0"/>
              </a:spcBef>
              <a:spcAft>
                <a:spcPts val="0"/>
              </a:spcAft>
              <a:buSzPts val="1400"/>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7pPr>
            <a:lvl8pPr marR="0" lvl="7" algn="l" rtl="0">
              <a:spcBef>
                <a:spcPts val="0"/>
              </a:spcBef>
              <a:spcAft>
                <a:spcPts val="0"/>
              </a:spcAft>
              <a:buSzPts val="1400"/>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8pPr>
            <a:lvl9pPr marR="0" lvl="8" algn="l" rtl="0">
              <a:spcBef>
                <a:spcPts val="0"/>
              </a:spcBef>
              <a:spcAft>
                <a:spcPts val="0"/>
              </a:spcAft>
              <a:buSzPts val="1400"/>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9pPr>
          </a:lstStyle>
          <a:p>
            <a:endParaRPr/>
          </a:p>
        </p:txBody>
      </p:sp>
      <p:sp>
        <p:nvSpPr>
          <p:cNvPr id="41" name="Google Shape;41;p47"/>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2000" b="0" i="0" u="none" strike="noStrike" cap="none">
                <a:solidFill>
                  <a:srgbClr val="FEFFFF"/>
                </a:solidFill>
                <a:latin typeface="Century Gothic" panose="020B0502020202020204"/>
                <a:ea typeface="Century Gothic" panose="020B0502020202020204"/>
                <a:cs typeface="Century Gothic" panose="020B0502020202020204"/>
                <a:sym typeface="Century Gothic" panose="020B0502020202020204"/>
              </a:defRPr>
            </a:lvl1pPr>
            <a:lvl2pPr marL="0" marR="0" lvl="1" indent="0" algn="r" rtl="0">
              <a:spcBef>
                <a:spcPts val="0"/>
              </a:spcBef>
              <a:buNone/>
              <a:defRPr sz="2000" b="0" i="0" u="none" strike="noStrike" cap="none">
                <a:solidFill>
                  <a:srgbClr val="FEFFFF"/>
                </a:solidFill>
                <a:latin typeface="Century Gothic" panose="020B0502020202020204"/>
                <a:ea typeface="Century Gothic" panose="020B0502020202020204"/>
                <a:cs typeface="Century Gothic" panose="020B0502020202020204"/>
                <a:sym typeface="Century Gothic" panose="020B0502020202020204"/>
              </a:defRPr>
            </a:lvl2pPr>
            <a:lvl3pPr marL="0" marR="0" lvl="2" indent="0" algn="r" rtl="0">
              <a:spcBef>
                <a:spcPts val="0"/>
              </a:spcBef>
              <a:buNone/>
              <a:defRPr sz="2000" b="0" i="0" u="none" strike="noStrike" cap="none">
                <a:solidFill>
                  <a:srgbClr val="FEFFFF"/>
                </a:solidFill>
                <a:latin typeface="Century Gothic" panose="020B0502020202020204"/>
                <a:ea typeface="Century Gothic" panose="020B0502020202020204"/>
                <a:cs typeface="Century Gothic" panose="020B0502020202020204"/>
                <a:sym typeface="Century Gothic" panose="020B0502020202020204"/>
              </a:defRPr>
            </a:lvl3pPr>
            <a:lvl4pPr marL="0" marR="0" lvl="3" indent="0" algn="r" rtl="0">
              <a:spcBef>
                <a:spcPts val="0"/>
              </a:spcBef>
              <a:buNone/>
              <a:defRPr sz="2000" b="0" i="0" u="none" strike="noStrike" cap="none">
                <a:solidFill>
                  <a:srgbClr val="FEFFFF"/>
                </a:solidFill>
                <a:latin typeface="Century Gothic" panose="020B0502020202020204"/>
                <a:ea typeface="Century Gothic" panose="020B0502020202020204"/>
                <a:cs typeface="Century Gothic" panose="020B0502020202020204"/>
                <a:sym typeface="Century Gothic" panose="020B0502020202020204"/>
              </a:defRPr>
            </a:lvl4pPr>
            <a:lvl5pPr marL="0" marR="0" lvl="4" indent="0" algn="r" rtl="0">
              <a:spcBef>
                <a:spcPts val="0"/>
              </a:spcBef>
              <a:buNone/>
              <a:defRPr sz="2000" b="0" i="0" u="none" strike="noStrike" cap="none">
                <a:solidFill>
                  <a:srgbClr val="FEFFFF"/>
                </a:solidFill>
                <a:latin typeface="Century Gothic" panose="020B0502020202020204"/>
                <a:ea typeface="Century Gothic" panose="020B0502020202020204"/>
                <a:cs typeface="Century Gothic" panose="020B0502020202020204"/>
                <a:sym typeface="Century Gothic" panose="020B0502020202020204"/>
              </a:defRPr>
            </a:lvl5pPr>
            <a:lvl6pPr marL="0" marR="0" lvl="5" indent="0" algn="r" rtl="0">
              <a:spcBef>
                <a:spcPts val="0"/>
              </a:spcBef>
              <a:buNone/>
              <a:defRPr sz="2000" b="0" i="0" u="none" strike="noStrike" cap="none">
                <a:solidFill>
                  <a:srgbClr val="FEFFFF"/>
                </a:solidFill>
                <a:latin typeface="Century Gothic" panose="020B0502020202020204"/>
                <a:ea typeface="Century Gothic" panose="020B0502020202020204"/>
                <a:cs typeface="Century Gothic" panose="020B0502020202020204"/>
                <a:sym typeface="Century Gothic" panose="020B0502020202020204"/>
              </a:defRPr>
            </a:lvl6pPr>
            <a:lvl7pPr marL="0" marR="0" lvl="6" indent="0" algn="r" rtl="0">
              <a:spcBef>
                <a:spcPts val="0"/>
              </a:spcBef>
              <a:buNone/>
              <a:defRPr sz="2000" b="0" i="0" u="none" strike="noStrike" cap="none">
                <a:solidFill>
                  <a:srgbClr val="FEFFFF"/>
                </a:solidFill>
                <a:latin typeface="Century Gothic" panose="020B0502020202020204"/>
                <a:ea typeface="Century Gothic" panose="020B0502020202020204"/>
                <a:cs typeface="Century Gothic" panose="020B0502020202020204"/>
                <a:sym typeface="Century Gothic" panose="020B0502020202020204"/>
              </a:defRPr>
            </a:lvl7pPr>
            <a:lvl8pPr marL="0" marR="0" lvl="7" indent="0" algn="r" rtl="0">
              <a:spcBef>
                <a:spcPts val="0"/>
              </a:spcBef>
              <a:buNone/>
              <a:defRPr sz="2000" b="0" i="0" u="none" strike="noStrike" cap="none">
                <a:solidFill>
                  <a:srgbClr val="FEFFFF"/>
                </a:solidFill>
                <a:latin typeface="Century Gothic" panose="020B0502020202020204"/>
                <a:ea typeface="Century Gothic" panose="020B0502020202020204"/>
                <a:cs typeface="Century Gothic" panose="020B0502020202020204"/>
                <a:sym typeface="Century Gothic" panose="020B0502020202020204"/>
              </a:defRPr>
            </a:lvl8pPr>
            <a:lvl9pPr marL="0" marR="0" lvl="8" indent="0" algn="r" rtl="0">
              <a:spcBef>
                <a:spcPts val="0"/>
              </a:spcBef>
              <a:buNone/>
              <a:defRPr sz="2000" b="0" i="0" u="none" strike="noStrike" cap="none">
                <a:solidFill>
                  <a:srgbClr val="FEFFFF"/>
                </a:solidFill>
                <a:latin typeface="Century Gothic" panose="020B0502020202020204"/>
                <a:ea typeface="Century Gothic" panose="020B0502020202020204"/>
                <a:cs typeface="Century Gothic" panose="020B0502020202020204"/>
                <a:sym typeface="Century Gothic" panose="020B0502020202020204"/>
              </a:defRPr>
            </a:lvl9pPr>
          </a:lstStyle>
          <a:p>
            <a:pPr marL="0" lvl="0" indent="0" algn="r" rtl="0">
              <a:spcBef>
                <a:spcPts val="0"/>
              </a:spcBef>
              <a:spcAft>
                <a:spcPts val="0"/>
              </a:spcAft>
              <a:buNone/>
            </a:pPr>
            <a:fld id="{00000000-1234-1234-1234-123412341234}" type="slidenum">
              <a:rPr lang="tr-TR"/>
              <a:t>‹#›</a:t>
            </a:fld>
            <a:endParaRPr lang="tr-T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hyperlink" Target="http://www.youtube.com/bmdersleri"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4.png"/></Relationships>
</file>

<file path=ppt/slides/_rels/slide1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4.png"/></Relationships>
</file>

<file path=ppt/slides/_rels/slide21.xml.rels><?xml version="1.0" encoding="UTF-8" standalone="yes"?>
<Relationships xmlns="http://schemas.openxmlformats.org/package/2006/relationships"><Relationship Id="rId3" Type="http://schemas.openxmlformats.org/officeDocument/2006/relationships/hyperlink" Target="https://www.geeksforgeeks.org/type-conversion-c/" TargetMode="External"/><Relationship Id="rId2" Type="http://schemas.openxmlformats.org/officeDocument/2006/relationships/notesSlide" Target="../notesSlides/notesSlide21.xml"/><Relationship Id="rId1" Type="http://schemas.openxmlformats.org/officeDocument/2006/relationships/slideLayout" Target="../slideLayouts/slideLayout9.xml"/><Relationship Id="rId6" Type="http://schemas.openxmlformats.org/officeDocument/2006/relationships/image" Target="../media/image4.png"/><Relationship Id="rId5" Type="http://schemas.openxmlformats.org/officeDocument/2006/relationships/hyperlink" Target="https://www.srdrylmz.com/c-deger-ve-referans-parametreleri/" TargetMode="External"/><Relationship Id="rId4" Type="http://schemas.openxmlformats.org/officeDocument/2006/relationships/hyperlink" Target="https://www.kemalkefeli.com.tr/csharp-degiskenler-ve-tur-donusumleri.html" TargetMode="External"/></Relationships>
</file>

<file path=ppt/slides/_rels/slide22.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image" Target="../media/image4.png"/><Relationship Id="rId2" Type="http://schemas.openxmlformats.org/officeDocument/2006/relationships/notesSlide" Target="../notesSlides/notesSlide22.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hyperlink" Target="http://www.youtube.com/bmdersleri"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3"/>
          <p:cNvSpPr/>
          <p:nvPr/>
        </p:nvSpPr>
        <p:spPr>
          <a:xfrm>
            <a:off x="5520082" y="4409575"/>
            <a:ext cx="5972961" cy="2239861"/>
          </a:xfrm>
          <a:prstGeom prst="roundRect">
            <a:avLst>
              <a:gd name="adj" fmla="val 16667"/>
            </a:avLst>
          </a:prstGeom>
          <a:gradFill>
            <a:gsLst>
              <a:gs pos="0">
                <a:srgbClr val="54BCE8"/>
              </a:gs>
              <a:gs pos="100000">
                <a:srgbClr val="21ACE1"/>
              </a:gs>
            </a:gsLst>
            <a:lin ang="5400000" scaled="0"/>
          </a:gradFill>
          <a:ln>
            <a:noFill/>
          </a:ln>
          <a:effectLst>
            <a:outerShdw blurRad="50800" dist="38100" dir="5400000" rotWithShape="0">
              <a:srgbClr val="000000">
                <a:alpha val="6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Century Gothic" panose="020B0502020202020204"/>
              <a:ea typeface="Century Gothic" panose="020B0502020202020204"/>
              <a:cs typeface="Century Gothic" panose="020B0502020202020204"/>
              <a:sym typeface="Century Gothic" panose="020B0502020202020204"/>
            </a:endParaRPr>
          </a:p>
        </p:txBody>
      </p:sp>
      <p:sp>
        <p:nvSpPr>
          <p:cNvPr id="191" name="Google Shape;191;p3"/>
          <p:cNvSpPr txBox="1">
            <a:spLocks noGrp="1"/>
          </p:cNvSpPr>
          <p:nvPr>
            <p:ph type="ctrTitle"/>
          </p:nvPr>
        </p:nvSpPr>
        <p:spPr>
          <a:xfrm>
            <a:off x="2197014" y="2813518"/>
            <a:ext cx="7588059" cy="1909145"/>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Clr>
                <a:schemeClr val="dk1"/>
              </a:buClr>
              <a:buSzPts val="4000"/>
              <a:buFont typeface="Century Gothic" panose="020B0502020202020204"/>
              <a:buNone/>
            </a:pPr>
            <a:r>
              <a:rPr lang="tr-TR" sz="4000" b="1" dirty="0">
                <a:solidFill>
                  <a:schemeClr val="dk1"/>
                </a:solidFill>
              </a:rPr>
              <a:t> </a:t>
            </a:r>
            <a:br>
              <a:rPr lang="tr-TR" sz="4000" b="1" dirty="0">
                <a:solidFill>
                  <a:schemeClr val="dk1"/>
                </a:solidFill>
              </a:rPr>
            </a:br>
            <a:r>
              <a:rPr lang="tr-TR" sz="4000" b="1" dirty="0" err="1">
                <a:solidFill>
                  <a:schemeClr val="dk1"/>
                </a:solidFill>
              </a:rPr>
              <a:t>C#da</a:t>
            </a:r>
            <a:r>
              <a:rPr lang="tr-TR" sz="4000" b="1" dirty="0">
                <a:solidFill>
                  <a:schemeClr val="dk1"/>
                </a:solidFill>
              </a:rPr>
              <a:t> Değişkenler(</a:t>
            </a:r>
            <a:r>
              <a:rPr lang="tr-TR" sz="4000" b="1" dirty="0" err="1">
                <a:solidFill>
                  <a:schemeClr val="dk1"/>
                </a:solidFill>
              </a:rPr>
              <a:t>Variables</a:t>
            </a:r>
            <a:r>
              <a:rPr lang="tr-TR" sz="4000" b="1" dirty="0">
                <a:solidFill>
                  <a:schemeClr val="dk1"/>
                </a:solidFill>
              </a:rPr>
              <a:t>) </a:t>
            </a:r>
            <a:br>
              <a:rPr lang="tr-TR" sz="4000" b="1" dirty="0">
                <a:solidFill>
                  <a:schemeClr val="dk1"/>
                </a:solidFill>
              </a:rPr>
            </a:br>
            <a:br>
              <a:rPr lang="tr-TR" sz="4000" b="1" dirty="0">
                <a:solidFill>
                  <a:schemeClr val="dk1"/>
                </a:solidFill>
              </a:rPr>
            </a:br>
            <a:endParaRPr lang="tr-TR" sz="4000" b="1" dirty="0">
              <a:solidFill>
                <a:schemeClr val="dk1"/>
              </a:solidFill>
            </a:endParaRPr>
          </a:p>
        </p:txBody>
      </p:sp>
      <p:sp>
        <p:nvSpPr>
          <p:cNvPr id="192" name="Google Shape;192;p3"/>
          <p:cNvSpPr txBox="1">
            <a:spLocks noGrp="1"/>
          </p:cNvSpPr>
          <p:nvPr>
            <p:ph type="sldNum" idx="12"/>
          </p:nvPr>
        </p:nvSpPr>
        <p:spPr>
          <a:xfrm>
            <a:off x="531812" y="4529540"/>
            <a:ext cx="779767"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tr-TR"/>
              <a:t>1</a:t>
            </a:fld>
            <a:endParaRPr lang="tr-TR"/>
          </a:p>
        </p:txBody>
      </p:sp>
      <p:sp>
        <p:nvSpPr>
          <p:cNvPr id="193" name="Google Shape;193;p3"/>
          <p:cNvSpPr txBox="1"/>
          <p:nvPr/>
        </p:nvSpPr>
        <p:spPr>
          <a:xfrm>
            <a:off x="5903442" y="4709532"/>
            <a:ext cx="5499078" cy="2015869"/>
          </a:xfrm>
          <a:prstGeom prst="rect">
            <a:avLst/>
          </a:prstGeom>
          <a:noFill/>
          <a:ln>
            <a:noFill/>
          </a:ln>
        </p:spPr>
        <p:txBody>
          <a:bodyPr spcFirstLastPara="1" wrap="square" lIns="91425" tIns="45700" rIns="91425" bIns="45700" anchor="t" anchorCtr="0">
            <a:normAutofit/>
          </a:bodyPr>
          <a:lstStyle/>
          <a:p>
            <a:pPr marL="0" indent="0">
              <a:buClr>
                <a:schemeClr val="accent1"/>
              </a:buClr>
              <a:buSzPts val="1600"/>
              <a:buFont typeface="Noto Sans Symbols"/>
              <a:buNone/>
            </a:pPr>
            <a:r>
              <a:rPr lang="tr-TR" sz="1600" cap="none" dirty="0">
                <a:solidFill>
                  <a:schemeClr val="dk1"/>
                </a:solidFill>
                <a:latin typeface="Century Gothic" panose="020B0502020202020204"/>
                <a:ea typeface="Century Gothic" panose="020B0502020202020204"/>
                <a:cs typeface="Century Gothic" panose="020B0502020202020204"/>
                <a:sym typeface="Century Gothic" panose="020B0502020202020204"/>
              </a:rPr>
              <a:t>Hazırlayan                  : </a:t>
            </a:r>
            <a:r>
              <a:rPr lang="tr-TR" sz="1600" b="1" cap="none" dirty="0">
                <a:solidFill>
                  <a:schemeClr val="dk1"/>
                </a:solidFill>
                <a:latin typeface="Century Gothic" panose="020B0502020202020204"/>
                <a:ea typeface="Century Gothic" panose="020B0502020202020204"/>
                <a:cs typeface="Century Gothic" panose="020B0502020202020204"/>
                <a:sym typeface="Century Gothic" panose="020B0502020202020204"/>
              </a:rPr>
              <a:t>Uğur Özşahin  2011404018</a:t>
            </a:r>
            <a:endParaRPr sz="1600" b="1" cap="none" dirty="0">
              <a:solidFill>
                <a:schemeClr val="dk1"/>
              </a:solidFill>
              <a:latin typeface="Century Gothic" panose="020B0502020202020204"/>
              <a:ea typeface="Century Gothic" panose="020B0502020202020204"/>
              <a:cs typeface="Century Gothic" panose="020B0502020202020204"/>
              <a:sym typeface="Century Gothic" panose="020B0502020202020204"/>
            </a:endParaRPr>
          </a:p>
          <a:p>
            <a:pPr marL="0" indent="0">
              <a:spcBef>
                <a:spcPts val="1000"/>
              </a:spcBef>
              <a:buClr>
                <a:schemeClr val="accent1"/>
              </a:buClr>
              <a:buSzPts val="1600"/>
              <a:buFont typeface="Noto Sans Symbols"/>
              <a:buNone/>
            </a:pPr>
            <a:r>
              <a:rPr lang="tr-TR" sz="1600" cap="none" dirty="0">
                <a:solidFill>
                  <a:schemeClr val="dk1"/>
                </a:solidFill>
                <a:latin typeface="Century Gothic" panose="020B0502020202020204"/>
                <a:ea typeface="Century Gothic" panose="020B0502020202020204"/>
                <a:cs typeface="Century Gothic" panose="020B0502020202020204"/>
                <a:sym typeface="Century Gothic" panose="020B0502020202020204"/>
              </a:rPr>
              <a:t>Tarih                            : 27/05/2022</a:t>
            </a:r>
            <a:endParaRPr sz="1600" cap="none" dirty="0">
              <a:solidFill>
                <a:schemeClr val="dk1"/>
              </a:solidFill>
              <a:latin typeface="Century Gothic" panose="020B0502020202020204"/>
              <a:ea typeface="Century Gothic" panose="020B0502020202020204"/>
              <a:cs typeface="Century Gothic" panose="020B0502020202020204"/>
              <a:sym typeface="Century Gothic" panose="020B0502020202020204"/>
            </a:endParaRPr>
          </a:p>
          <a:p>
            <a:pPr marL="0" indent="0">
              <a:spcBef>
                <a:spcPts val="1000"/>
              </a:spcBef>
              <a:buClr>
                <a:schemeClr val="accent1"/>
              </a:buClr>
              <a:buSzPts val="1600"/>
              <a:buFont typeface="Noto Sans Symbols"/>
              <a:buNone/>
            </a:pPr>
            <a:r>
              <a:rPr lang="tr-TR" sz="1600" cap="none" dirty="0">
                <a:solidFill>
                  <a:schemeClr val="dk1"/>
                </a:solidFill>
                <a:latin typeface="Century Gothic" panose="020B0502020202020204"/>
                <a:ea typeface="Century Gothic" panose="020B0502020202020204"/>
                <a:cs typeface="Century Gothic" panose="020B0502020202020204"/>
                <a:sym typeface="Century Gothic" panose="020B0502020202020204"/>
              </a:rPr>
              <a:t>Sürüm                         : v1</a:t>
            </a:r>
          </a:p>
          <a:p>
            <a:pPr marL="0" indent="0">
              <a:spcBef>
                <a:spcPts val="1000"/>
              </a:spcBef>
              <a:buClr>
                <a:schemeClr val="accent1"/>
              </a:buClr>
              <a:buSzPts val="1600"/>
              <a:buFont typeface="Noto Sans Symbols"/>
              <a:buNone/>
            </a:pPr>
            <a:r>
              <a:rPr lang="tr-TR" sz="1600" cap="none" dirty="0">
                <a:solidFill>
                  <a:schemeClr val="dk1"/>
                </a:solidFill>
                <a:latin typeface="Century Gothic" panose="020B0502020202020204"/>
                <a:ea typeface="Century Gothic" panose="020B0502020202020204"/>
                <a:cs typeface="Century Gothic" panose="020B0502020202020204"/>
                <a:sym typeface="Century Gothic" panose="020B0502020202020204"/>
              </a:rPr>
              <a:t>Ders Yürütücüsü        : Doç. Dr. İsmail KIRBAŞ </a:t>
            </a:r>
            <a:endParaRPr sz="1600" cap="none" dirty="0">
              <a:solidFill>
                <a:schemeClr val="dk1"/>
              </a:solidFill>
              <a:latin typeface="Century Gothic" panose="020B0502020202020204"/>
              <a:ea typeface="Century Gothic" panose="020B0502020202020204"/>
              <a:cs typeface="Century Gothic" panose="020B0502020202020204"/>
              <a:sym typeface="Century Gothic" panose="020B0502020202020204"/>
            </a:endParaRPr>
          </a:p>
        </p:txBody>
      </p:sp>
      <p:pic>
        <p:nvPicPr>
          <p:cNvPr id="194" name="Google Shape;194;p3" descr="Kurumsal Kimlik | Burdur Mehmet Akif Ersoy Üniversitesi"/>
          <p:cNvPicPr preferRelativeResize="0"/>
          <p:nvPr/>
        </p:nvPicPr>
        <p:blipFill rotWithShape="1">
          <a:blip r:embed="rId3"/>
          <a:srcRect l="10292" t="8690" r="10665" b="11290"/>
          <a:stretch>
            <a:fillRect/>
          </a:stretch>
        </p:blipFill>
        <p:spPr>
          <a:xfrm>
            <a:off x="4951721" y="440737"/>
            <a:ext cx="1992144" cy="685387"/>
          </a:xfrm>
          <a:prstGeom prst="rect">
            <a:avLst/>
          </a:prstGeom>
          <a:noFill/>
          <a:ln>
            <a:noFill/>
          </a:ln>
        </p:spPr>
      </p:pic>
      <p:sp>
        <p:nvSpPr>
          <p:cNvPr id="195" name="Google Shape;195;p3"/>
          <p:cNvSpPr txBox="1"/>
          <p:nvPr/>
        </p:nvSpPr>
        <p:spPr>
          <a:xfrm>
            <a:off x="3771189" y="1268105"/>
            <a:ext cx="4439711" cy="1070222"/>
          </a:xfrm>
          <a:prstGeom prst="rect">
            <a:avLst/>
          </a:prstGeom>
          <a:noFill/>
          <a:ln>
            <a:noFill/>
          </a:ln>
        </p:spPr>
        <p:txBody>
          <a:bodyPr spcFirstLastPara="1" wrap="square" lIns="91425" tIns="45700" rIns="91425" bIns="45700" anchor="t" anchorCtr="0">
            <a:normAutofit/>
          </a:bodyPr>
          <a:lstStyle/>
          <a:p>
            <a:pPr marL="0" indent="0" algn="ctr">
              <a:buClr>
                <a:schemeClr val="accent1"/>
              </a:buClr>
              <a:buSzPts val="1800"/>
              <a:buFont typeface="Noto Sans Symbols"/>
              <a:buNone/>
            </a:pPr>
            <a:r>
              <a:rPr lang="tr-TR" sz="1800" b="1" cap="none" dirty="0">
                <a:solidFill>
                  <a:schemeClr val="accent3"/>
                </a:solidFill>
                <a:latin typeface="Century Gothic" panose="020B0502020202020204"/>
                <a:ea typeface="Century Gothic" panose="020B0502020202020204"/>
                <a:cs typeface="Century Gothic" panose="020B0502020202020204"/>
                <a:sym typeface="Century Gothic" panose="020B0502020202020204"/>
              </a:rPr>
              <a:t>Nesneye Yönelik Programlama</a:t>
            </a:r>
            <a:endParaRPr sz="1800" b="1" cap="none" dirty="0">
              <a:solidFill>
                <a:schemeClr val="accent3"/>
              </a:solidFill>
              <a:latin typeface="Century Gothic" panose="020B0502020202020204"/>
              <a:ea typeface="Century Gothic" panose="020B0502020202020204"/>
              <a:cs typeface="Century Gothic" panose="020B0502020202020204"/>
              <a:sym typeface="Century Gothic" panose="020B0502020202020204"/>
            </a:endParaRPr>
          </a:p>
        </p:txBody>
      </p:sp>
      <p:sp>
        <p:nvSpPr>
          <p:cNvPr id="197" name="Google Shape;197;p3"/>
          <p:cNvSpPr/>
          <p:nvPr/>
        </p:nvSpPr>
        <p:spPr>
          <a:xfrm>
            <a:off x="351927" y="1532752"/>
            <a:ext cx="2960411" cy="30543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tr-TR" b="1" u="sng">
                <a:solidFill>
                  <a:schemeClr val="accent1"/>
                </a:solidFill>
                <a:latin typeface="Century Gothic" panose="020B0502020202020204"/>
                <a:ea typeface="Century Gothic" panose="020B0502020202020204"/>
                <a:cs typeface="Century Gothic" panose="020B0502020202020204"/>
                <a:sym typeface="Century Gothic" panose="020B0502020202020204"/>
                <a:hlinkClick r:id="rId4"/>
              </a:rPr>
              <a:t>www.youtube.com/BMderslerim</a:t>
            </a:r>
            <a:endParaRPr sz="1400" b="1" i="0" u="none" strike="noStrike" cap="none">
              <a:solidFill>
                <a:schemeClr val="accent1"/>
              </a:solidFill>
              <a:latin typeface="Century Gothic" panose="020B0502020202020204"/>
              <a:ea typeface="Century Gothic" panose="020B0502020202020204"/>
              <a:cs typeface="Century Gothic" panose="020B0502020202020204"/>
              <a:sym typeface="Century Gothic" panose="020B0502020202020204"/>
            </a:endParaRPr>
          </a:p>
        </p:txBody>
      </p:sp>
      <p:pic>
        <p:nvPicPr>
          <p:cNvPr id="2" name="Picture 1"/>
          <p:cNvPicPr>
            <a:picLocks noChangeAspect="1"/>
          </p:cNvPicPr>
          <p:nvPr/>
        </p:nvPicPr>
        <p:blipFill>
          <a:blip r:embed="rId5"/>
          <a:srcRect l="10317" t="21650" r="10308" b="21650"/>
          <a:stretch>
            <a:fillRect/>
          </a:stretch>
        </p:blipFill>
        <p:spPr>
          <a:xfrm>
            <a:off x="839470" y="188595"/>
            <a:ext cx="1757045" cy="1255395"/>
          </a:xfrm>
          <a:prstGeom prst="rect">
            <a:avLst/>
          </a:prstGeom>
        </p:spPr>
      </p:pic>
      <p:pic>
        <p:nvPicPr>
          <p:cNvPr id="101" name="Picture 100"/>
          <p:cNvPicPr/>
          <p:nvPr/>
        </p:nvPicPr>
        <p:blipFill>
          <a:blip r:embed="rId6"/>
          <a:srcRect t="12652"/>
          <a:stretch>
            <a:fillRect/>
          </a:stretch>
        </p:blipFill>
        <p:spPr>
          <a:xfrm>
            <a:off x="8544560" y="106680"/>
            <a:ext cx="3563620" cy="2419985"/>
          </a:xfrm>
          <a:prstGeom prst="rect">
            <a:avLst/>
          </a:prstGeom>
          <a:noFill/>
          <a:ln w="9525">
            <a:noFill/>
          </a:ln>
        </p:spPr>
      </p:pic>
      <p:pic>
        <p:nvPicPr>
          <p:cNvPr id="100" name="Picture 99"/>
          <p:cNvPicPr/>
          <p:nvPr/>
        </p:nvPicPr>
        <p:blipFill>
          <a:blip r:embed="rId7"/>
          <a:stretch>
            <a:fillRect/>
          </a:stretch>
        </p:blipFill>
        <p:spPr>
          <a:xfrm>
            <a:off x="2295525" y="4509135"/>
            <a:ext cx="2240280" cy="1913255"/>
          </a:xfrm>
          <a:prstGeom prst="rect">
            <a:avLst/>
          </a:prstGeom>
          <a:noFill/>
          <a:ln w="9525">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28"/>
        <p:cNvGrpSpPr/>
        <p:nvPr/>
      </p:nvGrpSpPr>
      <p:grpSpPr>
        <a:xfrm>
          <a:off x="0" y="0"/>
          <a:ext cx="0" cy="0"/>
          <a:chOff x="0" y="0"/>
          <a:chExt cx="0" cy="0"/>
        </a:xfrm>
      </p:grpSpPr>
      <p:sp>
        <p:nvSpPr>
          <p:cNvPr id="529" name="Google Shape;529;p45"/>
          <p:cNvSpPr txBox="1">
            <a:spLocks noGrp="1"/>
          </p:cNvSpPr>
          <p:nvPr>
            <p:ph type="title"/>
          </p:nvPr>
        </p:nvSpPr>
        <p:spPr>
          <a:xfrm>
            <a:off x="1311579" y="563736"/>
            <a:ext cx="8911687" cy="1280890"/>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rgbClr val="168DBA"/>
              </a:buClr>
              <a:buSzPts val="3600"/>
              <a:buFont typeface="Century Gothic" panose="020B0502020202020204"/>
              <a:buNone/>
            </a:pPr>
            <a:r>
              <a:rPr lang="tr-TR" b="1" dirty="0" err="1"/>
              <a:t>Stack</a:t>
            </a:r>
            <a:r>
              <a:rPr lang="tr-TR" b="1" dirty="0"/>
              <a:t> ve </a:t>
            </a:r>
            <a:r>
              <a:rPr lang="tr-TR" b="1" dirty="0" err="1"/>
              <a:t>Heap</a:t>
            </a:r>
            <a:endParaRPr b="1" dirty="0"/>
          </a:p>
        </p:txBody>
      </p:sp>
      <p:sp>
        <p:nvSpPr>
          <p:cNvPr id="530" name="Google Shape;530;p45"/>
          <p:cNvSpPr txBox="1">
            <a:spLocks noGrp="1"/>
          </p:cNvSpPr>
          <p:nvPr>
            <p:ph type="body" idx="1"/>
          </p:nvPr>
        </p:nvSpPr>
        <p:spPr>
          <a:xfrm>
            <a:off x="1965021" y="1781208"/>
            <a:ext cx="8915400" cy="4272120"/>
          </a:xfrm>
          <a:prstGeom prst="rect">
            <a:avLst/>
          </a:prstGeom>
          <a:noFill/>
          <a:ln>
            <a:noFill/>
          </a:ln>
        </p:spPr>
        <p:txBody>
          <a:bodyPr spcFirstLastPara="1" wrap="square" lIns="91425" tIns="45700" rIns="91425" bIns="45700" anchor="t" anchorCtr="0">
            <a:normAutofit/>
          </a:bodyPr>
          <a:lstStyle/>
          <a:p>
            <a:pPr marL="342900" lvl="0" indent="-228600" algn="l" rtl="0">
              <a:spcBef>
                <a:spcPts val="1000"/>
              </a:spcBef>
              <a:spcAft>
                <a:spcPts val="0"/>
              </a:spcAft>
              <a:buSzPts val="1800"/>
              <a:buNone/>
            </a:pPr>
            <a:r>
              <a:rPr lang="tr-TR" b="1" dirty="0" err="1">
                <a:latin typeface="Century Gothic" panose="020B0502020202020204" pitchFamily="34" charset="0"/>
              </a:rPr>
              <a:t>Stack</a:t>
            </a:r>
            <a:r>
              <a:rPr lang="tr-TR" b="1" dirty="0">
                <a:latin typeface="Century Gothic" panose="020B0502020202020204" pitchFamily="34" charset="0"/>
              </a:rPr>
              <a:t> Özellikleri</a:t>
            </a:r>
          </a:p>
          <a:p>
            <a:pPr marL="342900" lvl="0" indent="-228600" algn="l" rtl="0">
              <a:spcBef>
                <a:spcPts val="1000"/>
              </a:spcBef>
              <a:spcAft>
                <a:spcPts val="0"/>
              </a:spcAft>
              <a:buSzPts val="1800"/>
              <a:buNone/>
            </a:pPr>
            <a:r>
              <a:rPr lang="tr-TR" dirty="0">
                <a:latin typeface="Century Gothic" panose="020B0502020202020204" pitchFamily="34" charset="0"/>
              </a:rPr>
              <a:t>-Ulaşılması </a:t>
            </a:r>
            <a:r>
              <a:rPr lang="tr-TR" dirty="0" err="1">
                <a:latin typeface="Century Gothic" panose="020B0502020202020204" pitchFamily="34" charset="0"/>
              </a:rPr>
              <a:t>heap‘e</a:t>
            </a:r>
            <a:r>
              <a:rPr lang="tr-TR" dirty="0">
                <a:latin typeface="Century Gothic" panose="020B0502020202020204" pitchFamily="34" charset="0"/>
              </a:rPr>
              <a:t> göre oldukça hızlıdır.</a:t>
            </a:r>
          </a:p>
          <a:p>
            <a:pPr marL="342900" lvl="0" indent="-228600" algn="l" rtl="0">
              <a:spcBef>
                <a:spcPts val="1000"/>
              </a:spcBef>
              <a:spcAft>
                <a:spcPts val="0"/>
              </a:spcAft>
              <a:buSzPts val="1800"/>
              <a:buNone/>
            </a:pPr>
            <a:r>
              <a:rPr lang="tr-TR" dirty="0">
                <a:latin typeface="Century Gothic" panose="020B0502020202020204" pitchFamily="34" charset="0"/>
              </a:rPr>
              <a:t>-</a:t>
            </a:r>
            <a:r>
              <a:rPr lang="tr-TR" dirty="0" err="1">
                <a:latin typeface="Century Gothic" panose="020B0502020202020204" pitchFamily="34" charset="0"/>
              </a:rPr>
              <a:t>Stack</a:t>
            </a:r>
            <a:r>
              <a:rPr lang="tr-TR" dirty="0">
                <a:latin typeface="Century Gothic" panose="020B0502020202020204" pitchFamily="34" charset="0"/>
              </a:rPr>
              <a:t> üzerinde kullanım fazla olduğunda alan yeterli olmayabilir. Mesela 20 boyutlu bir diziye 21 eleman atamak gibi…</a:t>
            </a:r>
          </a:p>
          <a:p>
            <a:pPr marL="342900" lvl="0" indent="-228600" algn="l" rtl="0">
              <a:spcBef>
                <a:spcPts val="1000"/>
              </a:spcBef>
              <a:spcAft>
                <a:spcPts val="0"/>
              </a:spcAft>
              <a:buSzPts val="1800"/>
              <a:buNone/>
            </a:pPr>
            <a:r>
              <a:rPr lang="tr-TR" dirty="0">
                <a:latin typeface="Century Gothic" panose="020B0502020202020204" pitchFamily="34" charset="0"/>
              </a:rPr>
              <a:t>-Derleme zamanında oluşturulur.</a:t>
            </a:r>
          </a:p>
          <a:p>
            <a:pPr marL="342900" lvl="0" indent="-228600" algn="l" rtl="0">
              <a:spcBef>
                <a:spcPts val="1000"/>
              </a:spcBef>
              <a:spcAft>
                <a:spcPts val="0"/>
              </a:spcAft>
              <a:buSzPts val="1800"/>
              <a:buNone/>
            </a:pPr>
            <a:r>
              <a:rPr lang="tr-TR" b="1" dirty="0" err="1">
                <a:latin typeface="Century Gothic" panose="020B0502020202020204" pitchFamily="34" charset="0"/>
              </a:rPr>
              <a:t>Heap</a:t>
            </a:r>
            <a:r>
              <a:rPr lang="tr-TR" b="1" dirty="0">
                <a:latin typeface="Century Gothic" panose="020B0502020202020204" pitchFamily="34" charset="0"/>
              </a:rPr>
              <a:t> Özellikleri</a:t>
            </a:r>
          </a:p>
          <a:p>
            <a:pPr marL="342900" lvl="0" indent="-228600" algn="l" rtl="0">
              <a:spcBef>
                <a:spcPts val="1000"/>
              </a:spcBef>
              <a:spcAft>
                <a:spcPts val="0"/>
              </a:spcAft>
              <a:buSzPts val="1800"/>
              <a:buNone/>
            </a:pPr>
            <a:r>
              <a:rPr lang="tr-TR" dirty="0">
                <a:latin typeface="Century Gothic" panose="020B0502020202020204" pitchFamily="34" charset="0"/>
              </a:rPr>
              <a:t>-</a:t>
            </a:r>
            <a:r>
              <a:rPr lang="tr-TR" dirty="0" err="1">
                <a:latin typeface="Century Gothic" panose="020B0502020202020204" pitchFamily="34" charset="0"/>
              </a:rPr>
              <a:t>Stack</a:t>
            </a:r>
            <a:r>
              <a:rPr lang="tr-TR" dirty="0">
                <a:latin typeface="Century Gothic" panose="020B0502020202020204" pitchFamily="34" charset="0"/>
              </a:rPr>
              <a:t> ile karşılaştırıldığında oldukça yavaştır.</a:t>
            </a:r>
          </a:p>
          <a:p>
            <a:pPr marL="342900" lvl="0" indent="-228600" algn="l" rtl="0">
              <a:spcBef>
                <a:spcPts val="1000"/>
              </a:spcBef>
              <a:spcAft>
                <a:spcPts val="0"/>
              </a:spcAft>
              <a:buSzPts val="1800"/>
              <a:buNone/>
            </a:pPr>
            <a:r>
              <a:rPr lang="tr-TR" dirty="0">
                <a:latin typeface="Century Gothic" panose="020B0502020202020204" pitchFamily="34" charset="0"/>
              </a:rPr>
              <a:t>-Doğru kullanılmaması durumunda bellek sorunları yaratır.</a:t>
            </a:r>
          </a:p>
          <a:p>
            <a:pPr marL="342900" lvl="0" indent="-228600" algn="l" rtl="0">
              <a:spcBef>
                <a:spcPts val="1000"/>
              </a:spcBef>
              <a:spcAft>
                <a:spcPts val="0"/>
              </a:spcAft>
              <a:buSzPts val="1800"/>
              <a:buNone/>
            </a:pPr>
            <a:r>
              <a:rPr lang="tr-TR" dirty="0">
                <a:latin typeface="Century Gothic" panose="020B0502020202020204" pitchFamily="34" charset="0"/>
              </a:rPr>
              <a:t>-Çalışma zamanında oluşturulur.</a:t>
            </a:r>
          </a:p>
          <a:p>
            <a:pPr marL="342900" lvl="0" indent="-228600" algn="l" rtl="0">
              <a:spcBef>
                <a:spcPts val="1000"/>
              </a:spcBef>
              <a:spcAft>
                <a:spcPts val="0"/>
              </a:spcAft>
              <a:buSzPts val="1800"/>
              <a:buNone/>
            </a:pPr>
            <a:r>
              <a:rPr lang="tr-TR" dirty="0">
                <a:latin typeface="Century Gothic" panose="020B0502020202020204" pitchFamily="34" charset="0"/>
              </a:rPr>
              <a:t>-İhtiyacınız olan boyutu tam olarak bilmiyorsanız </a:t>
            </a:r>
            <a:r>
              <a:rPr lang="tr-TR" dirty="0" err="1">
                <a:latin typeface="Century Gothic" panose="020B0502020202020204" pitchFamily="34" charset="0"/>
              </a:rPr>
              <a:t>Heap</a:t>
            </a:r>
            <a:r>
              <a:rPr lang="tr-TR" dirty="0">
                <a:latin typeface="Century Gothic" panose="020B0502020202020204" pitchFamily="34" charset="0"/>
              </a:rPr>
              <a:t> kullanımı sizin için biçilmiş kaftandır.</a:t>
            </a:r>
          </a:p>
          <a:p>
            <a:pPr marL="342900" lvl="0" indent="-228600" algn="l" rtl="0">
              <a:spcBef>
                <a:spcPts val="1000"/>
              </a:spcBef>
              <a:spcAft>
                <a:spcPts val="0"/>
              </a:spcAft>
              <a:buSzPts val="1800"/>
              <a:buNone/>
            </a:pPr>
            <a:endParaRPr lang="tr-TR" b="1" dirty="0">
              <a:latin typeface="Century Gothic" panose="020B0502020202020204" pitchFamily="34" charset="0"/>
            </a:endParaRPr>
          </a:p>
          <a:p>
            <a:pPr marL="342900" lvl="0" indent="-228600" algn="l" rtl="0">
              <a:spcBef>
                <a:spcPts val="1000"/>
              </a:spcBef>
              <a:spcAft>
                <a:spcPts val="0"/>
              </a:spcAft>
              <a:buSzPts val="1800"/>
              <a:buNone/>
            </a:pPr>
            <a:endParaRPr lang="tr-TR" b="1" dirty="0">
              <a:latin typeface="Century Gothic" panose="020B0502020202020204" pitchFamily="34" charset="0"/>
            </a:endParaRPr>
          </a:p>
          <a:p>
            <a:pPr marL="342900" lvl="0" indent="-228600" algn="l" rtl="0">
              <a:spcBef>
                <a:spcPts val="1000"/>
              </a:spcBef>
              <a:spcAft>
                <a:spcPts val="0"/>
              </a:spcAft>
              <a:buSzPts val="1800"/>
              <a:buNone/>
            </a:pPr>
            <a:endParaRPr lang="tr-TR" b="1" dirty="0">
              <a:latin typeface="Century Gothic" panose="020B0502020202020204" pitchFamily="34" charset="0"/>
            </a:endParaRPr>
          </a:p>
          <a:p>
            <a:pPr marL="342900" lvl="0" indent="-228600" algn="l" rtl="0">
              <a:spcBef>
                <a:spcPts val="1000"/>
              </a:spcBef>
              <a:spcAft>
                <a:spcPts val="0"/>
              </a:spcAft>
              <a:buSzPts val="1800"/>
              <a:buNone/>
            </a:pPr>
            <a:endParaRPr lang="tr-TR" b="1" dirty="0">
              <a:latin typeface="Century Gothic" panose="020B0502020202020204" pitchFamily="34" charset="0"/>
            </a:endParaRPr>
          </a:p>
          <a:p>
            <a:pPr marL="342900" lvl="0" indent="-228600" algn="l" rtl="0">
              <a:spcBef>
                <a:spcPts val="1000"/>
              </a:spcBef>
              <a:spcAft>
                <a:spcPts val="0"/>
              </a:spcAft>
              <a:buSzPts val="1800"/>
              <a:buNone/>
            </a:pPr>
            <a:endParaRPr lang="tr-TR" b="1" dirty="0"/>
          </a:p>
        </p:txBody>
      </p:sp>
      <p:sp>
        <p:nvSpPr>
          <p:cNvPr id="531" name="Google Shape;531;p45"/>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tr-TR"/>
              <a:t>10</a:t>
            </a:fld>
            <a:endParaRPr lang="tr-TR"/>
          </a:p>
        </p:txBody>
      </p:sp>
      <p:pic>
        <p:nvPicPr>
          <p:cNvPr id="532" name="Google Shape;532;p45" descr="Kurumsal Kimlik | Burdur Mehmet Akif Ersoy Üniversitesi"/>
          <p:cNvPicPr preferRelativeResize="0"/>
          <p:nvPr/>
        </p:nvPicPr>
        <p:blipFill rotWithShape="1">
          <a:blip r:embed="rId3"/>
          <a:srcRect l="10292" t="8690" r="10665" b="11290"/>
          <a:stretch>
            <a:fillRect/>
          </a:stretch>
        </p:blipFill>
        <p:spPr>
          <a:xfrm>
            <a:off x="10078311" y="102395"/>
            <a:ext cx="1992144" cy="685387"/>
          </a:xfrm>
          <a:prstGeom prst="rect">
            <a:avLst/>
          </a:prstGeom>
          <a:noFill/>
          <a:ln>
            <a:noFill/>
          </a:ln>
        </p:spPr>
      </p:pic>
      <p:pic>
        <p:nvPicPr>
          <p:cNvPr id="100" name="Picture 99"/>
          <p:cNvPicPr/>
          <p:nvPr/>
        </p:nvPicPr>
        <p:blipFill>
          <a:blip r:embed="rId4"/>
          <a:stretch>
            <a:fillRect/>
          </a:stretch>
        </p:blipFill>
        <p:spPr>
          <a:xfrm>
            <a:off x="10453110" y="5434170"/>
            <a:ext cx="1617345" cy="1321435"/>
          </a:xfrm>
          <a:prstGeom prst="rect">
            <a:avLst/>
          </a:prstGeom>
          <a:noFill/>
          <a:ln w="9525">
            <a:noFill/>
          </a:ln>
        </p:spPr>
      </p:pic>
    </p:spTree>
    <p:extLst>
      <p:ext uri="{BB962C8B-B14F-4D97-AF65-F5344CB8AC3E}">
        <p14:creationId xmlns:p14="http://schemas.microsoft.com/office/powerpoint/2010/main" val="21160744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28"/>
        <p:cNvGrpSpPr/>
        <p:nvPr/>
      </p:nvGrpSpPr>
      <p:grpSpPr>
        <a:xfrm>
          <a:off x="0" y="0"/>
          <a:ext cx="0" cy="0"/>
          <a:chOff x="0" y="0"/>
          <a:chExt cx="0" cy="0"/>
        </a:xfrm>
      </p:grpSpPr>
      <p:sp>
        <p:nvSpPr>
          <p:cNvPr id="529" name="Google Shape;529;p45"/>
          <p:cNvSpPr txBox="1">
            <a:spLocks noGrp="1"/>
          </p:cNvSpPr>
          <p:nvPr>
            <p:ph type="title"/>
          </p:nvPr>
        </p:nvSpPr>
        <p:spPr>
          <a:xfrm>
            <a:off x="1311579" y="563736"/>
            <a:ext cx="8911687" cy="1280890"/>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rgbClr val="168DBA"/>
              </a:buClr>
              <a:buSzPts val="3600"/>
              <a:buFont typeface="Century Gothic" panose="020B0502020202020204"/>
              <a:buNone/>
            </a:pPr>
            <a:r>
              <a:rPr lang="tr-TR" b="1" dirty="0"/>
              <a:t>Değişkenlerde Tür Dönüşümü</a:t>
            </a:r>
            <a:endParaRPr b="1" dirty="0"/>
          </a:p>
        </p:txBody>
      </p:sp>
      <p:sp>
        <p:nvSpPr>
          <p:cNvPr id="530" name="Google Shape;530;p45"/>
          <p:cNvSpPr txBox="1">
            <a:spLocks noGrp="1"/>
          </p:cNvSpPr>
          <p:nvPr>
            <p:ph type="body" idx="1"/>
          </p:nvPr>
        </p:nvSpPr>
        <p:spPr>
          <a:xfrm>
            <a:off x="1965021" y="1781208"/>
            <a:ext cx="8915400" cy="3777622"/>
          </a:xfrm>
          <a:prstGeom prst="rect">
            <a:avLst/>
          </a:prstGeom>
          <a:noFill/>
          <a:ln>
            <a:noFill/>
          </a:ln>
        </p:spPr>
        <p:txBody>
          <a:bodyPr spcFirstLastPara="1" wrap="square" lIns="91425" tIns="45700" rIns="91425" bIns="45700" anchor="t" anchorCtr="0">
            <a:normAutofit/>
          </a:bodyPr>
          <a:lstStyle/>
          <a:p>
            <a:pPr marL="342900" lvl="0" indent="-228600" algn="l" rtl="0">
              <a:spcBef>
                <a:spcPts val="1000"/>
              </a:spcBef>
              <a:spcAft>
                <a:spcPts val="0"/>
              </a:spcAft>
              <a:buSzPts val="1800"/>
              <a:buNone/>
            </a:pPr>
            <a:r>
              <a:rPr lang="tr-TR" dirty="0"/>
              <a:t> Tür dönüşümü, bazı matematiksel işlemler yapılırken farklı türdeki iki değişkenin kullanılması sonucu ortaya çıkar. Örneğin döviz ile alakalı bir program yapıyorsunuz ve kur olarak 1.55 </a:t>
            </a:r>
            <a:r>
              <a:rPr lang="tr-TR" dirty="0" err="1"/>
              <a:t>double</a:t>
            </a:r>
            <a:r>
              <a:rPr lang="tr-TR" dirty="0"/>
              <a:t> değerini kullandınız. Bu kur değerini bir tam sayı ile çarpmak istediğinizde tür dönüşümü uygulanması gerekmektedir. Çünkü </a:t>
            </a:r>
            <a:r>
              <a:rPr lang="tr-TR" dirty="0" err="1"/>
              <a:t>double</a:t>
            </a:r>
            <a:r>
              <a:rPr lang="tr-TR" dirty="0"/>
              <a:t> * </a:t>
            </a:r>
            <a:r>
              <a:rPr lang="tr-TR" dirty="0" err="1"/>
              <a:t>int</a:t>
            </a:r>
            <a:r>
              <a:rPr lang="tr-TR" dirty="0"/>
              <a:t> şeklinde bir işlemin sonucunun ne olacağı kestirilemez. Bu aşamada tür dönüşümü yapmanız gerekir. Tür dönüşümleri iki çeşittir: bilinçsiz ve bilinçli tür dönüşümü.</a:t>
            </a:r>
          </a:p>
        </p:txBody>
      </p:sp>
      <p:sp>
        <p:nvSpPr>
          <p:cNvPr id="531" name="Google Shape;531;p45"/>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tr-TR"/>
              <a:t>11</a:t>
            </a:fld>
            <a:endParaRPr lang="tr-TR"/>
          </a:p>
        </p:txBody>
      </p:sp>
      <p:pic>
        <p:nvPicPr>
          <p:cNvPr id="532" name="Google Shape;532;p45" descr="Kurumsal Kimlik | Burdur Mehmet Akif Ersoy Üniversitesi"/>
          <p:cNvPicPr preferRelativeResize="0"/>
          <p:nvPr/>
        </p:nvPicPr>
        <p:blipFill rotWithShape="1">
          <a:blip r:embed="rId3"/>
          <a:srcRect l="10292" t="8690" r="10665" b="11290"/>
          <a:stretch>
            <a:fillRect/>
          </a:stretch>
        </p:blipFill>
        <p:spPr>
          <a:xfrm>
            <a:off x="10078311" y="102395"/>
            <a:ext cx="1992144" cy="685387"/>
          </a:xfrm>
          <a:prstGeom prst="rect">
            <a:avLst/>
          </a:prstGeom>
          <a:noFill/>
          <a:ln>
            <a:noFill/>
          </a:ln>
        </p:spPr>
      </p:pic>
      <p:pic>
        <p:nvPicPr>
          <p:cNvPr id="100" name="Picture 99"/>
          <p:cNvPicPr/>
          <p:nvPr/>
        </p:nvPicPr>
        <p:blipFill>
          <a:blip r:embed="rId4"/>
          <a:stretch>
            <a:fillRect/>
          </a:stretch>
        </p:blipFill>
        <p:spPr>
          <a:xfrm>
            <a:off x="10453110" y="5434170"/>
            <a:ext cx="1617345" cy="1321435"/>
          </a:xfrm>
          <a:prstGeom prst="rect">
            <a:avLst/>
          </a:prstGeom>
          <a:noFill/>
          <a:ln w="9525">
            <a:noFill/>
          </a:ln>
        </p:spPr>
      </p:pic>
    </p:spTree>
    <p:extLst>
      <p:ext uri="{BB962C8B-B14F-4D97-AF65-F5344CB8AC3E}">
        <p14:creationId xmlns:p14="http://schemas.microsoft.com/office/powerpoint/2010/main" val="2761566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28"/>
        <p:cNvGrpSpPr/>
        <p:nvPr/>
      </p:nvGrpSpPr>
      <p:grpSpPr>
        <a:xfrm>
          <a:off x="0" y="0"/>
          <a:ext cx="0" cy="0"/>
          <a:chOff x="0" y="0"/>
          <a:chExt cx="0" cy="0"/>
        </a:xfrm>
      </p:grpSpPr>
      <p:sp>
        <p:nvSpPr>
          <p:cNvPr id="529" name="Google Shape;529;p45"/>
          <p:cNvSpPr txBox="1">
            <a:spLocks noGrp="1"/>
          </p:cNvSpPr>
          <p:nvPr>
            <p:ph type="title"/>
          </p:nvPr>
        </p:nvSpPr>
        <p:spPr>
          <a:xfrm>
            <a:off x="1311579" y="563736"/>
            <a:ext cx="8911687" cy="1280890"/>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rgbClr val="168DBA"/>
              </a:buClr>
              <a:buSzPts val="3600"/>
              <a:buFont typeface="Century Gothic" panose="020B0502020202020204"/>
              <a:buNone/>
            </a:pPr>
            <a:r>
              <a:rPr lang="tr-TR" b="1" dirty="0"/>
              <a:t>Değişkenlerde Tür Dönüşümü</a:t>
            </a:r>
            <a:endParaRPr b="1" dirty="0"/>
          </a:p>
        </p:txBody>
      </p:sp>
      <p:sp>
        <p:nvSpPr>
          <p:cNvPr id="530" name="Google Shape;530;p45"/>
          <p:cNvSpPr txBox="1">
            <a:spLocks noGrp="1"/>
          </p:cNvSpPr>
          <p:nvPr>
            <p:ph type="body" idx="1"/>
          </p:nvPr>
        </p:nvSpPr>
        <p:spPr>
          <a:xfrm>
            <a:off x="1901013" y="1781207"/>
            <a:ext cx="8915400" cy="4272120"/>
          </a:xfrm>
          <a:prstGeom prst="rect">
            <a:avLst/>
          </a:prstGeom>
          <a:noFill/>
          <a:ln>
            <a:noFill/>
          </a:ln>
        </p:spPr>
        <p:txBody>
          <a:bodyPr spcFirstLastPara="1" wrap="square" lIns="91425" tIns="45700" rIns="91425" bIns="45700" anchor="t" anchorCtr="0">
            <a:normAutofit fontScale="92500" lnSpcReduction="10000"/>
          </a:bodyPr>
          <a:lstStyle/>
          <a:p>
            <a:pPr marL="342900" lvl="0" indent="-228600" algn="l" rtl="0">
              <a:spcBef>
                <a:spcPts val="1000"/>
              </a:spcBef>
              <a:spcAft>
                <a:spcPts val="0"/>
              </a:spcAft>
              <a:buSzPts val="1800"/>
              <a:buNone/>
            </a:pPr>
            <a:r>
              <a:rPr lang="tr-TR" b="1" dirty="0"/>
              <a:t>Bilinçsiz Tür Dönüşümü</a:t>
            </a:r>
          </a:p>
          <a:p>
            <a:pPr marL="342900" lvl="0" indent="-228600" algn="l" rtl="0">
              <a:spcBef>
                <a:spcPts val="1000"/>
              </a:spcBef>
              <a:spcAft>
                <a:spcPts val="0"/>
              </a:spcAft>
              <a:buSzPts val="1800"/>
              <a:buNone/>
            </a:pPr>
            <a:r>
              <a:rPr lang="tr-TR" sz="1900" dirty="0"/>
              <a:t> Bilinçsiz tür dönüşümünü sadece küçük türü büyük türe dönüştürürken kullanabiliriz. Yani örneğin 8 </a:t>
            </a:r>
            <a:r>
              <a:rPr lang="tr-TR" sz="1900" dirty="0" err="1"/>
              <a:t>bit’lik</a:t>
            </a:r>
            <a:r>
              <a:rPr lang="tr-TR" sz="1900" dirty="0"/>
              <a:t> bir </a:t>
            </a:r>
            <a:r>
              <a:rPr lang="tr-TR" sz="1900" dirty="0" err="1"/>
              <a:t>byte</a:t>
            </a:r>
            <a:r>
              <a:rPr lang="tr-TR" sz="1900" dirty="0"/>
              <a:t> değişkenini 32 </a:t>
            </a:r>
            <a:r>
              <a:rPr lang="tr-TR" sz="1900" dirty="0" err="1"/>
              <a:t>bit’lik</a:t>
            </a:r>
            <a:r>
              <a:rPr lang="tr-TR" sz="1900" dirty="0"/>
              <a:t> bir </a:t>
            </a:r>
            <a:r>
              <a:rPr lang="tr-TR" sz="1900" dirty="0" err="1"/>
              <a:t>int</a:t>
            </a:r>
            <a:r>
              <a:rPr lang="tr-TR" sz="1900" dirty="0"/>
              <a:t> değişkenine bilinçsiz tür dönüşümü ile atayabiliriz. Aşağıdaki kodda gösterildiği gibi yazılır:</a:t>
            </a:r>
          </a:p>
          <a:p>
            <a:pPr marL="342900" lvl="0" indent="-228600" algn="l" rtl="0">
              <a:spcBef>
                <a:spcPts val="1000"/>
              </a:spcBef>
              <a:spcAft>
                <a:spcPts val="0"/>
              </a:spcAft>
              <a:buSzPts val="1800"/>
              <a:buNone/>
            </a:pPr>
            <a:endParaRPr lang="tr-TR" sz="1900" dirty="0"/>
          </a:p>
          <a:p>
            <a:pPr marL="342900" lvl="0" indent="-228600" algn="l" rtl="0">
              <a:spcBef>
                <a:spcPts val="1000"/>
              </a:spcBef>
              <a:spcAft>
                <a:spcPts val="0"/>
              </a:spcAft>
              <a:buSzPts val="1800"/>
              <a:buNone/>
            </a:pPr>
            <a:endParaRPr lang="tr-TR" sz="1900" dirty="0"/>
          </a:p>
          <a:p>
            <a:pPr marL="342900" lvl="0" indent="-228600" algn="l" rtl="0">
              <a:spcBef>
                <a:spcPts val="1000"/>
              </a:spcBef>
              <a:spcAft>
                <a:spcPts val="0"/>
              </a:spcAft>
              <a:buSzPts val="1800"/>
              <a:buNone/>
            </a:pPr>
            <a:endParaRPr lang="tr-TR" sz="1900" dirty="0"/>
          </a:p>
          <a:p>
            <a:pPr marL="342900" lvl="0" indent="-228600" algn="l" rtl="0">
              <a:spcBef>
                <a:spcPts val="1000"/>
              </a:spcBef>
              <a:spcAft>
                <a:spcPts val="0"/>
              </a:spcAft>
              <a:buSzPts val="1800"/>
              <a:buNone/>
            </a:pPr>
            <a:r>
              <a:rPr lang="tr-TR" sz="1900" dirty="0"/>
              <a:t>Yukarıdaki kod parçasında </a:t>
            </a:r>
            <a:r>
              <a:rPr lang="tr-TR" sz="1900" dirty="0" err="1"/>
              <a:t>buyukSayi</a:t>
            </a:r>
            <a:r>
              <a:rPr lang="tr-TR" sz="1900" dirty="0"/>
              <a:t> değişkeni 32 </a:t>
            </a:r>
            <a:r>
              <a:rPr lang="tr-TR" sz="1900" dirty="0" err="1"/>
              <a:t>bit’tir</a:t>
            </a:r>
            <a:r>
              <a:rPr lang="tr-TR" sz="1900" dirty="0"/>
              <a:t>; ancak </a:t>
            </a:r>
            <a:r>
              <a:rPr lang="tr-TR" sz="1900" dirty="0" err="1"/>
              <a:t>kucukSayi</a:t>
            </a:r>
            <a:r>
              <a:rPr lang="tr-TR" sz="1900" dirty="0"/>
              <a:t> değişkeni 8 </a:t>
            </a:r>
            <a:r>
              <a:rPr lang="tr-TR" sz="1900" dirty="0" err="1"/>
              <a:t>bit’tir</a:t>
            </a:r>
            <a:r>
              <a:rPr lang="tr-TR" sz="1900" dirty="0"/>
              <a:t>. Bu atama sırasında geçici olarak </a:t>
            </a:r>
            <a:r>
              <a:rPr lang="tr-TR" sz="1900" dirty="0" err="1"/>
              <a:t>kucukSayi</a:t>
            </a:r>
            <a:r>
              <a:rPr lang="tr-TR" sz="1900" dirty="0"/>
              <a:t> değişkeninin başına 24 bit 0 (sıfır) konur ve değeri değişmeden 32 bit olarak </a:t>
            </a:r>
            <a:r>
              <a:rPr lang="tr-TR" sz="1900" dirty="0" err="1"/>
              <a:t>buyukSayi</a:t>
            </a:r>
            <a:r>
              <a:rPr lang="tr-TR" sz="1900" dirty="0"/>
              <a:t> değişkenine atanır. Atama işleminden sonra </a:t>
            </a:r>
            <a:r>
              <a:rPr lang="tr-TR" sz="1900" dirty="0" err="1"/>
              <a:t>kucukSayi</a:t>
            </a:r>
            <a:r>
              <a:rPr lang="tr-TR" sz="1900" dirty="0"/>
              <a:t> değişkeni yine 8 bit olarak kalır.</a:t>
            </a:r>
          </a:p>
          <a:p>
            <a:pPr marL="342900" lvl="0" indent="-228600" algn="l" rtl="0">
              <a:spcBef>
                <a:spcPts val="1000"/>
              </a:spcBef>
              <a:spcAft>
                <a:spcPts val="0"/>
              </a:spcAft>
              <a:buSzPts val="1800"/>
              <a:buNone/>
            </a:pPr>
            <a:endParaRPr lang="tr-TR" dirty="0"/>
          </a:p>
        </p:txBody>
      </p:sp>
      <p:sp>
        <p:nvSpPr>
          <p:cNvPr id="531" name="Google Shape;531;p45"/>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tr-TR"/>
              <a:t>12</a:t>
            </a:fld>
            <a:endParaRPr lang="tr-TR"/>
          </a:p>
        </p:txBody>
      </p:sp>
      <p:pic>
        <p:nvPicPr>
          <p:cNvPr id="532" name="Google Shape;532;p45" descr="Kurumsal Kimlik | Burdur Mehmet Akif Ersoy Üniversitesi"/>
          <p:cNvPicPr preferRelativeResize="0"/>
          <p:nvPr/>
        </p:nvPicPr>
        <p:blipFill rotWithShape="1">
          <a:blip r:embed="rId3"/>
          <a:srcRect l="10292" t="8690" r="10665" b="11290"/>
          <a:stretch>
            <a:fillRect/>
          </a:stretch>
        </p:blipFill>
        <p:spPr>
          <a:xfrm>
            <a:off x="10078311" y="102395"/>
            <a:ext cx="1992144" cy="685387"/>
          </a:xfrm>
          <a:prstGeom prst="rect">
            <a:avLst/>
          </a:prstGeom>
          <a:noFill/>
          <a:ln>
            <a:noFill/>
          </a:ln>
        </p:spPr>
      </p:pic>
      <p:pic>
        <p:nvPicPr>
          <p:cNvPr id="100" name="Picture 99"/>
          <p:cNvPicPr/>
          <p:nvPr/>
        </p:nvPicPr>
        <p:blipFill>
          <a:blip r:embed="rId4"/>
          <a:stretch>
            <a:fillRect/>
          </a:stretch>
        </p:blipFill>
        <p:spPr>
          <a:xfrm>
            <a:off x="10453110" y="5434170"/>
            <a:ext cx="1617345" cy="1321435"/>
          </a:xfrm>
          <a:prstGeom prst="rect">
            <a:avLst/>
          </a:prstGeom>
          <a:noFill/>
          <a:ln w="9525">
            <a:noFill/>
          </a:ln>
        </p:spPr>
      </p:pic>
      <p:pic>
        <p:nvPicPr>
          <p:cNvPr id="3" name="Resim 2" descr="byte kucukSayi=2;&#10;int buyukSayi=kucukSayi;&#10;//Bu bir bilinçsiz tür dönüşümüdür.">
            <a:extLst>
              <a:ext uri="{FF2B5EF4-FFF2-40B4-BE49-F238E27FC236}">
                <a16:creationId xmlns:a16="http://schemas.microsoft.com/office/drawing/2014/main" id="{E89EBF54-CDF3-6698-DB2C-1D5A8DB16EA5}"/>
              </a:ext>
            </a:extLst>
          </p:cNvPr>
          <p:cNvPicPr>
            <a:picLocks noChangeAspect="1"/>
          </p:cNvPicPr>
          <p:nvPr/>
        </p:nvPicPr>
        <p:blipFill>
          <a:blip r:embed="rId5"/>
          <a:stretch>
            <a:fillRect/>
          </a:stretch>
        </p:blipFill>
        <p:spPr>
          <a:xfrm>
            <a:off x="2335465" y="3417135"/>
            <a:ext cx="7887801" cy="1000265"/>
          </a:xfrm>
          <a:prstGeom prst="rect">
            <a:avLst/>
          </a:prstGeom>
        </p:spPr>
      </p:pic>
    </p:spTree>
    <p:extLst>
      <p:ext uri="{BB962C8B-B14F-4D97-AF65-F5344CB8AC3E}">
        <p14:creationId xmlns:p14="http://schemas.microsoft.com/office/powerpoint/2010/main" val="41961073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28"/>
        <p:cNvGrpSpPr/>
        <p:nvPr/>
      </p:nvGrpSpPr>
      <p:grpSpPr>
        <a:xfrm>
          <a:off x="0" y="0"/>
          <a:ext cx="0" cy="0"/>
          <a:chOff x="0" y="0"/>
          <a:chExt cx="0" cy="0"/>
        </a:xfrm>
      </p:grpSpPr>
      <p:sp>
        <p:nvSpPr>
          <p:cNvPr id="529" name="Google Shape;529;p45"/>
          <p:cNvSpPr txBox="1">
            <a:spLocks noGrp="1"/>
          </p:cNvSpPr>
          <p:nvPr>
            <p:ph type="title"/>
          </p:nvPr>
        </p:nvSpPr>
        <p:spPr>
          <a:xfrm>
            <a:off x="1311579" y="563736"/>
            <a:ext cx="8911687" cy="1280890"/>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rgbClr val="168DBA"/>
              </a:buClr>
              <a:buSzPts val="3600"/>
              <a:buFont typeface="Century Gothic" panose="020B0502020202020204"/>
              <a:buNone/>
            </a:pPr>
            <a:r>
              <a:rPr lang="tr-TR" b="1" dirty="0"/>
              <a:t>Değişkenlerde Tür Dönüşümü</a:t>
            </a:r>
            <a:endParaRPr b="1" dirty="0"/>
          </a:p>
        </p:txBody>
      </p:sp>
      <p:sp>
        <p:nvSpPr>
          <p:cNvPr id="530" name="Google Shape;530;p45"/>
          <p:cNvSpPr txBox="1">
            <a:spLocks noGrp="1"/>
          </p:cNvSpPr>
          <p:nvPr>
            <p:ph type="body" idx="1"/>
          </p:nvPr>
        </p:nvSpPr>
        <p:spPr>
          <a:xfrm>
            <a:off x="1965021" y="1781208"/>
            <a:ext cx="8915400" cy="3777622"/>
          </a:xfrm>
          <a:prstGeom prst="rect">
            <a:avLst/>
          </a:prstGeom>
          <a:noFill/>
          <a:ln>
            <a:noFill/>
          </a:ln>
        </p:spPr>
        <p:txBody>
          <a:bodyPr spcFirstLastPara="1" wrap="square" lIns="91425" tIns="45700" rIns="91425" bIns="45700" anchor="t" anchorCtr="0">
            <a:normAutofit/>
          </a:bodyPr>
          <a:lstStyle/>
          <a:p>
            <a:pPr marL="342900" indent="-228600"/>
            <a:r>
              <a:rPr lang="tr-TR" b="1" dirty="0"/>
              <a:t>Bilinçsiz Tür Dönüşümü(Devamı)</a:t>
            </a:r>
          </a:p>
          <a:p>
            <a:pPr marL="342900" indent="-228600"/>
            <a:r>
              <a:rPr lang="tr-TR" dirty="0"/>
              <a:t>Tersi bir işlemin yapılması güvenlik sebepleriyle yasaklanmıştır. Yani aşağıdaki kod geçersizdir:</a:t>
            </a:r>
          </a:p>
          <a:p>
            <a:pPr marL="342900" indent="-228600"/>
            <a:endParaRPr lang="tr-TR" dirty="0"/>
          </a:p>
          <a:p>
            <a:pPr marL="342900" indent="-228600"/>
            <a:endParaRPr lang="tr-TR" dirty="0"/>
          </a:p>
          <a:p>
            <a:pPr marL="342900" indent="-228600"/>
            <a:endParaRPr lang="tr-TR" dirty="0"/>
          </a:p>
          <a:p>
            <a:pPr marL="342900" indent="-228600"/>
            <a:endParaRPr lang="tr-TR" dirty="0"/>
          </a:p>
          <a:p>
            <a:pPr marL="342900" indent="-228600"/>
            <a:r>
              <a:rPr lang="tr-TR" b="0" i="0" dirty="0">
                <a:solidFill>
                  <a:srgbClr val="6F6F6F"/>
                </a:solidFill>
                <a:effectLst/>
                <a:latin typeface="Century Gothic" panose="020B0502020202020204" pitchFamily="34" charset="0"/>
              </a:rPr>
              <a:t>32 </a:t>
            </a:r>
            <a:r>
              <a:rPr lang="tr-TR" b="0" i="0" dirty="0" err="1">
                <a:solidFill>
                  <a:srgbClr val="6F6F6F"/>
                </a:solidFill>
                <a:effectLst/>
                <a:latin typeface="Century Gothic" panose="020B0502020202020204" pitchFamily="34" charset="0"/>
              </a:rPr>
              <a:t>bit’lik</a:t>
            </a:r>
            <a:r>
              <a:rPr lang="tr-TR" b="0" i="0" dirty="0">
                <a:solidFill>
                  <a:srgbClr val="6F6F6F"/>
                </a:solidFill>
                <a:effectLst/>
                <a:latin typeface="Century Gothic" panose="020B0502020202020204" pitchFamily="34" charset="0"/>
              </a:rPr>
              <a:t> veriyi 8 </a:t>
            </a:r>
            <a:r>
              <a:rPr lang="tr-TR" b="0" i="0" dirty="0" err="1">
                <a:solidFill>
                  <a:srgbClr val="6F6F6F"/>
                </a:solidFill>
                <a:effectLst/>
                <a:latin typeface="Century Gothic" panose="020B0502020202020204" pitchFamily="34" charset="0"/>
              </a:rPr>
              <a:t>bit’lik</a:t>
            </a:r>
            <a:r>
              <a:rPr lang="tr-TR" b="0" i="0" dirty="0">
                <a:solidFill>
                  <a:srgbClr val="6F6F6F"/>
                </a:solidFill>
                <a:effectLst/>
                <a:latin typeface="Century Gothic" panose="020B0502020202020204" pitchFamily="34" charset="0"/>
              </a:rPr>
              <a:t> alana sığdırmak mümkün olmadığından bu dönüşüme izin verilmemiştir; ancak risk almak istiyorsanız veya böyle bir güvenlik riski oluşmayacağından eminseniz bilinçli tür dönüştürmeyi uygulayabilirsiniz.</a:t>
            </a:r>
            <a:endParaRPr lang="tr-TR" dirty="0"/>
          </a:p>
          <a:p>
            <a:pPr marL="342900" lvl="0" indent="-228600" algn="l" rtl="0">
              <a:spcBef>
                <a:spcPts val="1000"/>
              </a:spcBef>
              <a:spcAft>
                <a:spcPts val="0"/>
              </a:spcAft>
              <a:buSzPts val="1800"/>
              <a:buNone/>
            </a:pPr>
            <a:endParaRPr lang="tr-TR" b="1" dirty="0"/>
          </a:p>
        </p:txBody>
      </p:sp>
      <p:sp>
        <p:nvSpPr>
          <p:cNvPr id="531" name="Google Shape;531;p45"/>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tr-TR"/>
              <a:t>13</a:t>
            </a:fld>
            <a:endParaRPr lang="tr-TR"/>
          </a:p>
        </p:txBody>
      </p:sp>
      <p:pic>
        <p:nvPicPr>
          <p:cNvPr id="532" name="Google Shape;532;p45" descr="Kurumsal Kimlik | Burdur Mehmet Akif Ersoy Üniversitesi"/>
          <p:cNvPicPr preferRelativeResize="0"/>
          <p:nvPr/>
        </p:nvPicPr>
        <p:blipFill rotWithShape="1">
          <a:blip r:embed="rId3"/>
          <a:srcRect l="10292" t="8690" r="10665" b="11290"/>
          <a:stretch>
            <a:fillRect/>
          </a:stretch>
        </p:blipFill>
        <p:spPr>
          <a:xfrm>
            <a:off x="10078311" y="102395"/>
            <a:ext cx="1992144" cy="685387"/>
          </a:xfrm>
          <a:prstGeom prst="rect">
            <a:avLst/>
          </a:prstGeom>
          <a:noFill/>
          <a:ln>
            <a:noFill/>
          </a:ln>
        </p:spPr>
      </p:pic>
      <p:pic>
        <p:nvPicPr>
          <p:cNvPr id="100" name="Picture 99"/>
          <p:cNvPicPr/>
          <p:nvPr/>
        </p:nvPicPr>
        <p:blipFill>
          <a:blip r:embed="rId4"/>
          <a:stretch>
            <a:fillRect/>
          </a:stretch>
        </p:blipFill>
        <p:spPr>
          <a:xfrm>
            <a:off x="10453110" y="5434170"/>
            <a:ext cx="1617345" cy="1321435"/>
          </a:xfrm>
          <a:prstGeom prst="rect">
            <a:avLst/>
          </a:prstGeom>
          <a:noFill/>
          <a:ln w="9525">
            <a:noFill/>
          </a:ln>
        </p:spPr>
      </p:pic>
      <p:pic>
        <p:nvPicPr>
          <p:cNvPr id="3" name="Resim 2" descr="metin içeren bir resim&#10;&#10;Açıklama otomatik olarak oluşturuldu">
            <a:extLst>
              <a:ext uri="{FF2B5EF4-FFF2-40B4-BE49-F238E27FC236}">
                <a16:creationId xmlns:a16="http://schemas.microsoft.com/office/drawing/2014/main" id="{940B06C1-615A-1A9E-53ED-2FF0C24C53C1}"/>
              </a:ext>
            </a:extLst>
          </p:cNvPr>
          <p:cNvPicPr>
            <a:picLocks noChangeAspect="1"/>
          </p:cNvPicPr>
          <p:nvPr/>
        </p:nvPicPr>
        <p:blipFill>
          <a:blip r:embed="rId5"/>
          <a:stretch>
            <a:fillRect/>
          </a:stretch>
        </p:blipFill>
        <p:spPr>
          <a:xfrm>
            <a:off x="2405439" y="3062098"/>
            <a:ext cx="5515745" cy="1181265"/>
          </a:xfrm>
          <a:prstGeom prst="rect">
            <a:avLst/>
          </a:prstGeom>
        </p:spPr>
      </p:pic>
    </p:spTree>
    <p:extLst>
      <p:ext uri="{BB962C8B-B14F-4D97-AF65-F5344CB8AC3E}">
        <p14:creationId xmlns:p14="http://schemas.microsoft.com/office/powerpoint/2010/main" val="2190435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28"/>
        <p:cNvGrpSpPr/>
        <p:nvPr/>
      </p:nvGrpSpPr>
      <p:grpSpPr>
        <a:xfrm>
          <a:off x="0" y="0"/>
          <a:ext cx="0" cy="0"/>
          <a:chOff x="0" y="0"/>
          <a:chExt cx="0" cy="0"/>
        </a:xfrm>
      </p:grpSpPr>
      <p:sp>
        <p:nvSpPr>
          <p:cNvPr id="529" name="Google Shape;529;p45"/>
          <p:cNvSpPr txBox="1">
            <a:spLocks noGrp="1"/>
          </p:cNvSpPr>
          <p:nvPr>
            <p:ph type="title"/>
          </p:nvPr>
        </p:nvSpPr>
        <p:spPr>
          <a:xfrm>
            <a:off x="1311579" y="563736"/>
            <a:ext cx="8911687" cy="1280890"/>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rgbClr val="168DBA"/>
              </a:buClr>
              <a:buSzPts val="3600"/>
              <a:buFont typeface="Century Gothic" panose="020B0502020202020204"/>
              <a:buNone/>
            </a:pPr>
            <a:r>
              <a:rPr lang="tr-TR" b="1" dirty="0"/>
              <a:t>Değişkenlerde Tür Dönüşümü</a:t>
            </a:r>
            <a:endParaRPr b="1" dirty="0"/>
          </a:p>
        </p:txBody>
      </p:sp>
      <p:sp>
        <p:nvSpPr>
          <p:cNvPr id="530" name="Google Shape;530;p45"/>
          <p:cNvSpPr txBox="1">
            <a:spLocks noGrp="1"/>
          </p:cNvSpPr>
          <p:nvPr>
            <p:ph type="body" idx="1"/>
          </p:nvPr>
        </p:nvSpPr>
        <p:spPr>
          <a:xfrm>
            <a:off x="1718133" y="1781208"/>
            <a:ext cx="8915400" cy="4709806"/>
          </a:xfrm>
          <a:prstGeom prst="rect">
            <a:avLst/>
          </a:prstGeom>
          <a:noFill/>
          <a:ln>
            <a:noFill/>
          </a:ln>
        </p:spPr>
        <p:txBody>
          <a:bodyPr spcFirstLastPara="1" wrap="square" lIns="91425" tIns="45700" rIns="91425" bIns="45700" anchor="t" anchorCtr="0">
            <a:normAutofit/>
          </a:bodyPr>
          <a:lstStyle/>
          <a:p>
            <a:pPr marL="342900" lvl="0" indent="-228600" algn="l" rtl="0">
              <a:spcBef>
                <a:spcPts val="1000"/>
              </a:spcBef>
              <a:spcAft>
                <a:spcPts val="0"/>
              </a:spcAft>
              <a:buSzPts val="1800"/>
              <a:buNone/>
            </a:pPr>
            <a:r>
              <a:rPr lang="tr-TR" b="1" dirty="0"/>
              <a:t>Bilinçli Tür Dönüşümü</a:t>
            </a:r>
          </a:p>
          <a:p>
            <a:pPr marL="342900" lvl="0" indent="-228600" algn="l" rtl="0">
              <a:spcBef>
                <a:spcPts val="1000"/>
              </a:spcBef>
              <a:spcAft>
                <a:spcPts val="0"/>
              </a:spcAft>
              <a:buSzPts val="1800"/>
              <a:buNone/>
            </a:pPr>
            <a:r>
              <a:rPr lang="tr-TR" b="0" i="0" dirty="0">
                <a:solidFill>
                  <a:srgbClr val="6F6F6F"/>
                </a:solidFill>
                <a:effectLst/>
                <a:latin typeface="Century Gothic" panose="020B0502020202020204" pitchFamily="34" charset="0"/>
              </a:rPr>
              <a:t> Az önce yazmış olduğumuz geçersiz kodu ufak bir değişiklikle geçerli hale getirebiliriz:</a:t>
            </a:r>
          </a:p>
          <a:p>
            <a:pPr marL="342900" lvl="0" indent="-228600" algn="l" rtl="0">
              <a:spcBef>
                <a:spcPts val="1000"/>
              </a:spcBef>
              <a:spcAft>
                <a:spcPts val="0"/>
              </a:spcAft>
              <a:buSzPts val="1800"/>
              <a:buNone/>
            </a:pPr>
            <a:endParaRPr lang="tr-TR" dirty="0">
              <a:solidFill>
                <a:srgbClr val="6F6F6F"/>
              </a:solidFill>
              <a:latin typeface="Century Gothic" panose="020B0502020202020204" pitchFamily="34" charset="0"/>
            </a:endParaRPr>
          </a:p>
          <a:p>
            <a:pPr marL="342900" lvl="0" indent="-228600" algn="l" rtl="0">
              <a:spcBef>
                <a:spcPts val="1000"/>
              </a:spcBef>
              <a:spcAft>
                <a:spcPts val="0"/>
              </a:spcAft>
              <a:buSzPts val="1800"/>
              <a:buNone/>
            </a:pPr>
            <a:endParaRPr lang="tr-TR" b="1" dirty="0">
              <a:solidFill>
                <a:srgbClr val="6F6F6F"/>
              </a:solidFill>
              <a:latin typeface="Century Gothic" panose="020B0502020202020204" pitchFamily="34" charset="0"/>
            </a:endParaRPr>
          </a:p>
          <a:p>
            <a:pPr marL="342900" lvl="0" indent="-228600" algn="l" rtl="0">
              <a:spcBef>
                <a:spcPts val="1000"/>
              </a:spcBef>
              <a:spcAft>
                <a:spcPts val="0"/>
              </a:spcAft>
              <a:buSzPts val="1800"/>
              <a:buNone/>
            </a:pPr>
            <a:endParaRPr lang="tr-TR" b="1" dirty="0">
              <a:solidFill>
                <a:srgbClr val="6F6F6F"/>
              </a:solidFill>
              <a:latin typeface="Century Gothic" panose="020B0502020202020204" pitchFamily="34" charset="0"/>
            </a:endParaRPr>
          </a:p>
          <a:p>
            <a:pPr marL="342900" lvl="0" indent="-228600" algn="l" rtl="0">
              <a:spcBef>
                <a:spcPts val="1000"/>
              </a:spcBef>
              <a:spcAft>
                <a:spcPts val="0"/>
              </a:spcAft>
              <a:buSzPts val="1800"/>
              <a:buNone/>
            </a:pPr>
            <a:r>
              <a:rPr lang="tr-TR" sz="1900" b="0" i="0" dirty="0">
                <a:solidFill>
                  <a:schemeClr val="tx1">
                    <a:lumMod val="50000"/>
                    <a:lumOff val="50000"/>
                  </a:schemeClr>
                </a:solidFill>
                <a:effectLst/>
                <a:latin typeface="Century Gothic" panose="020B0502020202020204" pitchFamily="34" charset="0"/>
              </a:rPr>
              <a:t> </a:t>
            </a:r>
          </a:p>
          <a:p>
            <a:pPr marL="342900" lvl="0" indent="-228600" algn="l" rtl="0">
              <a:spcBef>
                <a:spcPts val="1000"/>
              </a:spcBef>
              <a:spcAft>
                <a:spcPts val="0"/>
              </a:spcAft>
              <a:buSzPts val="1800"/>
              <a:buNone/>
            </a:pPr>
            <a:endParaRPr lang="tr-TR" sz="1900" dirty="0">
              <a:solidFill>
                <a:schemeClr val="tx1">
                  <a:lumMod val="50000"/>
                  <a:lumOff val="50000"/>
                </a:schemeClr>
              </a:solidFill>
              <a:latin typeface="Century Gothic" panose="020B0502020202020204" pitchFamily="34" charset="0"/>
            </a:endParaRPr>
          </a:p>
          <a:p>
            <a:pPr marL="342900" lvl="0" indent="-228600" algn="l" rtl="0">
              <a:spcBef>
                <a:spcPts val="1000"/>
              </a:spcBef>
              <a:spcAft>
                <a:spcPts val="0"/>
              </a:spcAft>
              <a:buSzPts val="1800"/>
              <a:buNone/>
            </a:pPr>
            <a:r>
              <a:rPr lang="tr-TR" sz="1900" b="0" i="0" dirty="0">
                <a:solidFill>
                  <a:schemeClr val="tx1">
                    <a:lumMod val="50000"/>
                    <a:lumOff val="50000"/>
                  </a:schemeClr>
                </a:solidFill>
                <a:effectLst/>
                <a:latin typeface="Century Gothic" panose="020B0502020202020204" pitchFamily="34" charset="0"/>
              </a:rPr>
              <a:t>Burada parantez içinde kullanılan veri türü, dönüşümün yapılabilmesini sağlıyor. </a:t>
            </a:r>
            <a:endParaRPr lang="tr-TR" sz="1900" b="1" dirty="0">
              <a:solidFill>
                <a:schemeClr val="tx1">
                  <a:lumMod val="50000"/>
                  <a:lumOff val="50000"/>
                </a:schemeClr>
              </a:solidFill>
              <a:latin typeface="Century Gothic" panose="020B0502020202020204" pitchFamily="34" charset="0"/>
            </a:endParaRPr>
          </a:p>
        </p:txBody>
      </p:sp>
      <p:sp>
        <p:nvSpPr>
          <p:cNvPr id="531" name="Google Shape;531;p45"/>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tr-TR"/>
              <a:t>14</a:t>
            </a:fld>
            <a:endParaRPr lang="tr-TR"/>
          </a:p>
        </p:txBody>
      </p:sp>
      <p:pic>
        <p:nvPicPr>
          <p:cNvPr id="532" name="Google Shape;532;p45" descr="Kurumsal Kimlik | Burdur Mehmet Akif Ersoy Üniversitesi"/>
          <p:cNvPicPr preferRelativeResize="0"/>
          <p:nvPr/>
        </p:nvPicPr>
        <p:blipFill rotWithShape="1">
          <a:blip r:embed="rId3"/>
          <a:srcRect l="10292" t="8690" r="10665" b="11290"/>
          <a:stretch>
            <a:fillRect/>
          </a:stretch>
        </p:blipFill>
        <p:spPr>
          <a:xfrm>
            <a:off x="10078311" y="102395"/>
            <a:ext cx="1992144" cy="685387"/>
          </a:xfrm>
          <a:prstGeom prst="rect">
            <a:avLst/>
          </a:prstGeom>
          <a:noFill/>
          <a:ln>
            <a:noFill/>
          </a:ln>
        </p:spPr>
      </p:pic>
      <p:pic>
        <p:nvPicPr>
          <p:cNvPr id="100" name="Picture 99"/>
          <p:cNvPicPr/>
          <p:nvPr/>
        </p:nvPicPr>
        <p:blipFill>
          <a:blip r:embed="rId4"/>
          <a:stretch>
            <a:fillRect/>
          </a:stretch>
        </p:blipFill>
        <p:spPr>
          <a:xfrm>
            <a:off x="10453110" y="5434170"/>
            <a:ext cx="1617345" cy="1321435"/>
          </a:xfrm>
          <a:prstGeom prst="rect">
            <a:avLst/>
          </a:prstGeom>
          <a:noFill/>
          <a:ln w="9525">
            <a:noFill/>
          </a:ln>
        </p:spPr>
      </p:pic>
      <p:pic>
        <p:nvPicPr>
          <p:cNvPr id="3" name="Resim 2" descr="metin içeren bir resim&#10;&#10;Açıklama otomatik olarak oluşturuldu">
            <a:extLst>
              <a:ext uri="{FF2B5EF4-FFF2-40B4-BE49-F238E27FC236}">
                <a16:creationId xmlns:a16="http://schemas.microsoft.com/office/drawing/2014/main" id="{FCC81960-12A7-CFDF-D730-A847B978DA39}"/>
              </a:ext>
            </a:extLst>
          </p:cNvPr>
          <p:cNvPicPr>
            <a:picLocks noChangeAspect="1"/>
          </p:cNvPicPr>
          <p:nvPr/>
        </p:nvPicPr>
        <p:blipFill>
          <a:blip r:embed="rId5"/>
          <a:stretch>
            <a:fillRect/>
          </a:stretch>
        </p:blipFill>
        <p:spPr>
          <a:xfrm>
            <a:off x="2108315" y="3251731"/>
            <a:ext cx="7964804" cy="1280889"/>
          </a:xfrm>
          <a:prstGeom prst="rect">
            <a:avLst/>
          </a:prstGeom>
        </p:spPr>
      </p:pic>
    </p:spTree>
    <p:extLst>
      <p:ext uri="{BB962C8B-B14F-4D97-AF65-F5344CB8AC3E}">
        <p14:creationId xmlns:p14="http://schemas.microsoft.com/office/powerpoint/2010/main" val="27621252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28"/>
        <p:cNvGrpSpPr/>
        <p:nvPr/>
      </p:nvGrpSpPr>
      <p:grpSpPr>
        <a:xfrm>
          <a:off x="0" y="0"/>
          <a:ext cx="0" cy="0"/>
          <a:chOff x="0" y="0"/>
          <a:chExt cx="0" cy="0"/>
        </a:xfrm>
      </p:grpSpPr>
      <p:sp>
        <p:nvSpPr>
          <p:cNvPr id="529" name="Google Shape;529;p45"/>
          <p:cNvSpPr txBox="1">
            <a:spLocks noGrp="1"/>
          </p:cNvSpPr>
          <p:nvPr>
            <p:ph type="title"/>
          </p:nvPr>
        </p:nvSpPr>
        <p:spPr>
          <a:xfrm>
            <a:off x="1311579" y="563736"/>
            <a:ext cx="8911687" cy="1280890"/>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rgbClr val="168DBA"/>
              </a:buClr>
              <a:buSzPts val="3600"/>
              <a:buFont typeface="Century Gothic" panose="020B0502020202020204"/>
              <a:buNone/>
            </a:pPr>
            <a:r>
              <a:rPr lang="tr-TR" b="1" dirty="0"/>
              <a:t>Değişkenlerde Tür Dönüşümü</a:t>
            </a:r>
            <a:endParaRPr b="1" dirty="0"/>
          </a:p>
        </p:txBody>
      </p:sp>
      <p:sp>
        <p:nvSpPr>
          <p:cNvPr id="530" name="Google Shape;530;p45"/>
          <p:cNvSpPr txBox="1">
            <a:spLocks noGrp="1"/>
          </p:cNvSpPr>
          <p:nvPr>
            <p:ph type="body" idx="1"/>
          </p:nvPr>
        </p:nvSpPr>
        <p:spPr>
          <a:xfrm>
            <a:off x="1889598" y="1772920"/>
            <a:ext cx="8915400" cy="4065172"/>
          </a:xfrm>
          <a:prstGeom prst="rect">
            <a:avLst/>
          </a:prstGeom>
          <a:noFill/>
          <a:ln>
            <a:noFill/>
          </a:ln>
        </p:spPr>
        <p:txBody>
          <a:bodyPr spcFirstLastPara="1" wrap="square" lIns="91425" tIns="45700" rIns="91425" bIns="45700" anchor="t" anchorCtr="0">
            <a:normAutofit/>
          </a:bodyPr>
          <a:lstStyle/>
          <a:p>
            <a:pPr marL="342900" indent="-228600"/>
            <a:r>
              <a:rPr lang="tr-TR" b="1" dirty="0"/>
              <a:t>Bilinçli Tür Dönüşümü(Devamı)</a:t>
            </a:r>
          </a:p>
          <a:p>
            <a:pPr marL="342900" lvl="0" indent="-228600" algn="l" rtl="0">
              <a:spcBef>
                <a:spcPts val="1000"/>
              </a:spcBef>
              <a:spcAft>
                <a:spcPts val="0"/>
              </a:spcAft>
              <a:buSzPts val="1800"/>
              <a:buNone/>
            </a:pPr>
            <a:endParaRPr lang="tr-TR" sz="1800" b="0" i="0" dirty="0">
              <a:solidFill>
                <a:schemeClr val="tx1">
                  <a:lumMod val="50000"/>
                  <a:lumOff val="50000"/>
                </a:schemeClr>
              </a:solidFill>
              <a:effectLst/>
              <a:latin typeface="Century Gothic" panose="020B0502020202020204" pitchFamily="34" charset="0"/>
            </a:endParaRPr>
          </a:p>
          <a:p>
            <a:pPr marL="342900" lvl="0" indent="-228600" algn="l" rtl="0">
              <a:spcBef>
                <a:spcPts val="1000"/>
              </a:spcBef>
              <a:spcAft>
                <a:spcPts val="0"/>
              </a:spcAft>
              <a:buSzPts val="1800"/>
              <a:buNone/>
            </a:pPr>
            <a:r>
              <a:rPr lang="tr-TR" sz="1800" b="0" i="0" dirty="0">
                <a:solidFill>
                  <a:schemeClr val="tx1">
                    <a:lumMod val="75000"/>
                    <a:lumOff val="25000"/>
                  </a:schemeClr>
                </a:solidFill>
                <a:effectLst/>
                <a:latin typeface="Century Gothic" panose="020B0502020202020204" pitchFamily="34" charset="0"/>
              </a:rPr>
              <a:t>Şimdi, diyelim ki bilinçli tür dönüşümü yapıyorsunuz; ancak veri kaybı olup olmayacağından da emin değilsiniz. Veri kaybı olacaksa programın hata vermesini istiyorsunuz. Yani diyelim ki bir </a:t>
            </a:r>
            <a:r>
              <a:rPr lang="tr-TR" sz="1800" b="0" i="0" dirty="0" err="1">
                <a:solidFill>
                  <a:schemeClr val="tx1">
                    <a:lumMod val="75000"/>
                    <a:lumOff val="25000"/>
                  </a:schemeClr>
                </a:solidFill>
                <a:effectLst/>
                <a:latin typeface="Century Gothic" panose="020B0502020202020204" pitchFamily="34" charset="0"/>
              </a:rPr>
              <a:t>int</a:t>
            </a:r>
            <a:r>
              <a:rPr lang="tr-TR" sz="1800" b="0" i="0" dirty="0">
                <a:solidFill>
                  <a:schemeClr val="tx1">
                    <a:lumMod val="75000"/>
                    <a:lumOff val="25000"/>
                  </a:schemeClr>
                </a:solidFill>
                <a:effectLst/>
                <a:latin typeface="Century Gothic" panose="020B0502020202020204" pitchFamily="34" charset="0"/>
              </a:rPr>
              <a:t> değişkeniniz var ve çalışma zamanında 430 değerini almış. Üstteki koddaki gibi bunu bilinçli olarak </a:t>
            </a:r>
            <a:r>
              <a:rPr lang="tr-TR" sz="1800" b="0" i="0" dirty="0" err="1">
                <a:solidFill>
                  <a:schemeClr val="tx1">
                    <a:lumMod val="75000"/>
                    <a:lumOff val="25000"/>
                  </a:schemeClr>
                </a:solidFill>
                <a:effectLst/>
                <a:latin typeface="Century Gothic" panose="020B0502020202020204" pitchFamily="34" charset="0"/>
              </a:rPr>
              <a:t>byte</a:t>
            </a:r>
            <a:r>
              <a:rPr lang="tr-TR" sz="1800" b="0" i="0" dirty="0">
                <a:solidFill>
                  <a:schemeClr val="tx1">
                    <a:lumMod val="75000"/>
                    <a:lumOff val="25000"/>
                  </a:schemeClr>
                </a:solidFill>
                <a:effectLst/>
                <a:latin typeface="Century Gothic" panose="020B0502020202020204" pitchFamily="34" charset="0"/>
              </a:rPr>
              <a:t> türünde bir değişkene atamak istiyorsunuz. Oysa ki </a:t>
            </a:r>
            <a:r>
              <a:rPr lang="tr-TR" sz="1800" b="0" i="0" dirty="0" err="1">
                <a:solidFill>
                  <a:schemeClr val="tx1">
                    <a:lumMod val="75000"/>
                    <a:lumOff val="25000"/>
                  </a:schemeClr>
                </a:solidFill>
                <a:effectLst/>
                <a:latin typeface="Century Gothic" panose="020B0502020202020204" pitchFamily="34" charset="0"/>
              </a:rPr>
              <a:t>byte</a:t>
            </a:r>
            <a:r>
              <a:rPr lang="tr-TR" sz="1800" b="0" i="0" dirty="0">
                <a:solidFill>
                  <a:schemeClr val="tx1">
                    <a:lumMod val="75000"/>
                    <a:lumOff val="25000"/>
                  </a:schemeClr>
                </a:solidFill>
                <a:effectLst/>
                <a:latin typeface="Century Gothic" panose="020B0502020202020204" pitchFamily="34" charset="0"/>
              </a:rPr>
              <a:t> 0-255 arasında değer alabiliyordu. Siz 430 değerini atamaya çalışırsanız, 255’ten sonraki değerler için 0’dan başlayacağından, atanacak değer 174 olacaktır. Bir nevi 256’ya göre </a:t>
            </a:r>
            <a:r>
              <a:rPr lang="tr-TR" sz="1800" b="0" i="0" dirty="0" err="1">
                <a:solidFill>
                  <a:schemeClr val="tx1">
                    <a:lumMod val="75000"/>
                    <a:lumOff val="25000"/>
                  </a:schemeClr>
                </a:solidFill>
                <a:effectLst/>
                <a:latin typeface="Century Gothic" panose="020B0502020202020204" pitchFamily="34" charset="0"/>
              </a:rPr>
              <a:t>mod</a:t>
            </a:r>
            <a:r>
              <a:rPr lang="tr-TR" sz="1800" b="0" i="0" dirty="0">
                <a:solidFill>
                  <a:schemeClr val="tx1">
                    <a:lumMod val="75000"/>
                    <a:lumOff val="25000"/>
                  </a:schemeClr>
                </a:solidFill>
                <a:effectLst/>
                <a:latin typeface="Century Gothic" panose="020B0502020202020204" pitchFamily="34" charset="0"/>
              </a:rPr>
              <a:t> işlemi yapılacaktır. Bunun kontrol edilmesi içinse </a:t>
            </a:r>
            <a:r>
              <a:rPr lang="tr-TR" sz="1800" b="0" i="0" dirty="0" err="1">
                <a:solidFill>
                  <a:schemeClr val="tx1">
                    <a:lumMod val="75000"/>
                    <a:lumOff val="25000"/>
                  </a:schemeClr>
                </a:solidFill>
                <a:effectLst/>
                <a:latin typeface="Century Gothic" panose="020B0502020202020204" pitchFamily="34" charset="0"/>
              </a:rPr>
              <a:t>checked</a:t>
            </a:r>
            <a:r>
              <a:rPr lang="tr-TR" sz="1800" b="0" i="0" dirty="0">
                <a:solidFill>
                  <a:schemeClr val="tx1">
                    <a:lumMod val="75000"/>
                    <a:lumOff val="25000"/>
                  </a:schemeClr>
                </a:solidFill>
                <a:effectLst/>
                <a:latin typeface="Century Gothic" panose="020B0502020202020204" pitchFamily="34" charset="0"/>
              </a:rPr>
              <a:t> anahtar sözcüğünü kullanıyoruz. Aşağıdaki kod parçasında </a:t>
            </a:r>
            <a:r>
              <a:rPr lang="tr-TR" sz="1800" b="0" i="0" dirty="0" err="1">
                <a:solidFill>
                  <a:schemeClr val="tx1">
                    <a:lumMod val="75000"/>
                    <a:lumOff val="25000"/>
                  </a:schemeClr>
                </a:solidFill>
                <a:effectLst/>
                <a:latin typeface="Century Gothic" panose="020B0502020202020204" pitchFamily="34" charset="0"/>
              </a:rPr>
              <a:t>checked</a:t>
            </a:r>
            <a:r>
              <a:rPr lang="tr-TR" sz="1800" b="0" i="0" dirty="0">
                <a:solidFill>
                  <a:schemeClr val="tx1">
                    <a:lumMod val="75000"/>
                    <a:lumOff val="25000"/>
                  </a:schemeClr>
                </a:solidFill>
                <a:effectLst/>
                <a:latin typeface="Century Gothic" panose="020B0502020202020204" pitchFamily="34" charset="0"/>
              </a:rPr>
              <a:t> kullanımını ve sonucunu görebilirsiniz:</a:t>
            </a:r>
            <a:endParaRPr lang="tr-TR" b="1" dirty="0">
              <a:solidFill>
                <a:schemeClr val="tx1">
                  <a:lumMod val="75000"/>
                  <a:lumOff val="25000"/>
                </a:schemeClr>
              </a:solidFill>
            </a:endParaRPr>
          </a:p>
        </p:txBody>
      </p:sp>
      <p:sp>
        <p:nvSpPr>
          <p:cNvPr id="531" name="Google Shape;531;p45"/>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tr-TR"/>
              <a:t>15</a:t>
            </a:fld>
            <a:endParaRPr lang="tr-TR"/>
          </a:p>
        </p:txBody>
      </p:sp>
      <p:pic>
        <p:nvPicPr>
          <p:cNvPr id="532" name="Google Shape;532;p45" descr="Kurumsal Kimlik | Burdur Mehmet Akif Ersoy Üniversitesi"/>
          <p:cNvPicPr preferRelativeResize="0"/>
          <p:nvPr/>
        </p:nvPicPr>
        <p:blipFill rotWithShape="1">
          <a:blip r:embed="rId3"/>
          <a:srcRect l="10292" t="8690" r="10665" b="11290"/>
          <a:stretch>
            <a:fillRect/>
          </a:stretch>
        </p:blipFill>
        <p:spPr>
          <a:xfrm>
            <a:off x="10078311" y="102395"/>
            <a:ext cx="1992144" cy="685387"/>
          </a:xfrm>
          <a:prstGeom prst="rect">
            <a:avLst/>
          </a:prstGeom>
          <a:noFill/>
          <a:ln>
            <a:noFill/>
          </a:ln>
        </p:spPr>
      </p:pic>
      <p:pic>
        <p:nvPicPr>
          <p:cNvPr id="100" name="Picture 99"/>
          <p:cNvPicPr/>
          <p:nvPr/>
        </p:nvPicPr>
        <p:blipFill>
          <a:blip r:embed="rId4"/>
          <a:stretch>
            <a:fillRect/>
          </a:stretch>
        </p:blipFill>
        <p:spPr>
          <a:xfrm>
            <a:off x="10453110" y="5434170"/>
            <a:ext cx="1617345" cy="1321435"/>
          </a:xfrm>
          <a:prstGeom prst="rect">
            <a:avLst/>
          </a:prstGeom>
          <a:noFill/>
          <a:ln w="9525">
            <a:noFill/>
          </a:ln>
        </p:spPr>
      </p:pic>
    </p:spTree>
    <p:extLst>
      <p:ext uri="{BB962C8B-B14F-4D97-AF65-F5344CB8AC3E}">
        <p14:creationId xmlns:p14="http://schemas.microsoft.com/office/powerpoint/2010/main" val="20869067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28"/>
        <p:cNvGrpSpPr/>
        <p:nvPr/>
      </p:nvGrpSpPr>
      <p:grpSpPr>
        <a:xfrm>
          <a:off x="0" y="0"/>
          <a:ext cx="0" cy="0"/>
          <a:chOff x="0" y="0"/>
          <a:chExt cx="0" cy="0"/>
        </a:xfrm>
      </p:grpSpPr>
      <p:sp>
        <p:nvSpPr>
          <p:cNvPr id="529" name="Google Shape;529;p45"/>
          <p:cNvSpPr txBox="1">
            <a:spLocks noGrp="1"/>
          </p:cNvSpPr>
          <p:nvPr>
            <p:ph type="title"/>
          </p:nvPr>
        </p:nvSpPr>
        <p:spPr>
          <a:xfrm>
            <a:off x="1311579" y="563736"/>
            <a:ext cx="8911687" cy="1280890"/>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rgbClr val="168DBA"/>
              </a:buClr>
              <a:buSzPts val="3600"/>
              <a:buFont typeface="Century Gothic" panose="020B0502020202020204"/>
              <a:buNone/>
            </a:pPr>
            <a:r>
              <a:rPr lang="tr-TR" b="1" dirty="0"/>
              <a:t>Değişkenlerde Tür Dönüşümü</a:t>
            </a:r>
            <a:endParaRPr b="1" dirty="0"/>
          </a:p>
        </p:txBody>
      </p:sp>
      <p:sp>
        <p:nvSpPr>
          <p:cNvPr id="530" name="Google Shape;530;p45"/>
          <p:cNvSpPr txBox="1">
            <a:spLocks noGrp="1"/>
          </p:cNvSpPr>
          <p:nvPr>
            <p:ph type="body" idx="1"/>
          </p:nvPr>
        </p:nvSpPr>
        <p:spPr>
          <a:xfrm>
            <a:off x="1965021" y="1781208"/>
            <a:ext cx="8915400" cy="3777622"/>
          </a:xfrm>
          <a:prstGeom prst="rect">
            <a:avLst/>
          </a:prstGeom>
          <a:noFill/>
          <a:ln>
            <a:noFill/>
          </a:ln>
        </p:spPr>
        <p:txBody>
          <a:bodyPr spcFirstLastPara="1" wrap="square" lIns="91425" tIns="45700" rIns="91425" bIns="45700" anchor="t" anchorCtr="0">
            <a:normAutofit/>
          </a:bodyPr>
          <a:lstStyle/>
          <a:p>
            <a:pPr marL="342900" indent="-228600"/>
            <a:r>
              <a:rPr lang="tr-TR" b="1" dirty="0"/>
              <a:t>Bilinçli Tür Dönüşümü(Devamı)</a:t>
            </a:r>
          </a:p>
          <a:p>
            <a:pPr marL="342900" lvl="0" indent="-228600" algn="l" rtl="0">
              <a:spcBef>
                <a:spcPts val="1000"/>
              </a:spcBef>
              <a:spcAft>
                <a:spcPts val="0"/>
              </a:spcAft>
              <a:buSzPts val="1800"/>
              <a:buNone/>
            </a:pPr>
            <a:r>
              <a:rPr lang="tr-TR" dirty="0" err="1">
                <a:solidFill>
                  <a:schemeClr val="tx1">
                    <a:lumMod val="75000"/>
                    <a:lumOff val="25000"/>
                  </a:schemeClr>
                </a:solidFill>
              </a:rPr>
              <a:t>Checked</a:t>
            </a:r>
            <a:r>
              <a:rPr lang="tr-TR" dirty="0">
                <a:solidFill>
                  <a:schemeClr val="tx1">
                    <a:lumMod val="75000"/>
                    <a:lumOff val="25000"/>
                  </a:schemeClr>
                </a:solidFill>
              </a:rPr>
              <a:t> kullanımı:</a:t>
            </a:r>
          </a:p>
        </p:txBody>
      </p:sp>
      <p:sp>
        <p:nvSpPr>
          <p:cNvPr id="531" name="Google Shape;531;p45"/>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tr-TR"/>
              <a:t>16</a:t>
            </a:fld>
            <a:endParaRPr lang="tr-TR"/>
          </a:p>
        </p:txBody>
      </p:sp>
      <p:pic>
        <p:nvPicPr>
          <p:cNvPr id="532" name="Google Shape;532;p45" descr="Kurumsal Kimlik | Burdur Mehmet Akif Ersoy Üniversitesi"/>
          <p:cNvPicPr preferRelativeResize="0"/>
          <p:nvPr/>
        </p:nvPicPr>
        <p:blipFill rotWithShape="1">
          <a:blip r:embed="rId3"/>
          <a:srcRect l="10292" t="8690" r="10665" b="11290"/>
          <a:stretch>
            <a:fillRect/>
          </a:stretch>
        </p:blipFill>
        <p:spPr>
          <a:xfrm>
            <a:off x="10078311" y="102395"/>
            <a:ext cx="1992144" cy="685387"/>
          </a:xfrm>
          <a:prstGeom prst="rect">
            <a:avLst/>
          </a:prstGeom>
          <a:noFill/>
          <a:ln>
            <a:noFill/>
          </a:ln>
        </p:spPr>
      </p:pic>
      <p:pic>
        <p:nvPicPr>
          <p:cNvPr id="100" name="Picture 99"/>
          <p:cNvPicPr/>
          <p:nvPr/>
        </p:nvPicPr>
        <p:blipFill>
          <a:blip r:embed="rId4"/>
          <a:stretch>
            <a:fillRect/>
          </a:stretch>
        </p:blipFill>
        <p:spPr>
          <a:xfrm>
            <a:off x="10453110" y="5434170"/>
            <a:ext cx="1617345" cy="1321435"/>
          </a:xfrm>
          <a:prstGeom prst="rect">
            <a:avLst/>
          </a:prstGeom>
          <a:noFill/>
          <a:ln w="9525">
            <a:noFill/>
          </a:ln>
        </p:spPr>
      </p:pic>
      <p:pic>
        <p:nvPicPr>
          <p:cNvPr id="7" name="Resim 6" descr="metin içeren bir resim&#10;&#10;Açıklama otomatik olarak oluşturuldu">
            <a:extLst>
              <a:ext uri="{FF2B5EF4-FFF2-40B4-BE49-F238E27FC236}">
                <a16:creationId xmlns:a16="http://schemas.microsoft.com/office/drawing/2014/main" id="{68C8250D-EC3A-8F92-D1CC-234B50569D23}"/>
              </a:ext>
            </a:extLst>
          </p:cNvPr>
          <p:cNvPicPr>
            <a:picLocks noChangeAspect="1"/>
          </p:cNvPicPr>
          <p:nvPr/>
        </p:nvPicPr>
        <p:blipFill>
          <a:blip r:embed="rId5"/>
          <a:stretch>
            <a:fillRect/>
          </a:stretch>
        </p:blipFill>
        <p:spPr>
          <a:xfrm>
            <a:off x="2155262" y="2838052"/>
            <a:ext cx="7923049" cy="3058588"/>
          </a:xfrm>
          <a:prstGeom prst="rect">
            <a:avLst/>
          </a:prstGeom>
        </p:spPr>
      </p:pic>
    </p:spTree>
    <p:extLst>
      <p:ext uri="{BB962C8B-B14F-4D97-AF65-F5344CB8AC3E}">
        <p14:creationId xmlns:p14="http://schemas.microsoft.com/office/powerpoint/2010/main" val="22552582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28"/>
        <p:cNvGrpSpPr/>
        <p:nvPr/>
      </p:nvGrpSpPr>
      <p:grpSpPr>
        <a:xfrm>
          <a:off x="0" y="0"/>
          <a:ext cx="0" cy="0"/>
          <a:chOff x="0" y="0"/>
          <a:chExt cx="0" cy="0"/>
        </a:xfrm>
      </p:grpSpPr>
      <p:sp>
        <p:nvSpPr>
          <p:cNvPr id="529" name="Google Shape;529;p45"/>
          <p:cNvSpPr txBox="1">
            <a:spLocks noGrp="1"/>
          </p:cNvSpPr>
          <p:nvPr>
            <p:ph type="title"/>
          </p:nvPr>
        </p:nvSpPr>
        <p:spPr>
          <a:xfrm>
            <a:off x="1311579" y="563736"/>
            <a:ext cx="8911687" cy="1280890"/>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rgbClr val="168DBA"/>
              </a:buClr>
              <a:buSzPts val="3600"/>
              <a:buFont typeface="Century Gothic" panose="020B0502020202020204"/>
              <a:buNone/>
            </a:pPr>
            <a:r>
              <a:rPr lang="tr-TR" b="1" dirty="0"/>
              <a:t>Değişkenlerde Tür Dönüşümü</a:t>
            </a:r>
            <a:endParaRPr b="1" dirty="0"/>
          </a:p>
        </p:txBody>
      </p:sp>
      <p:sp>
        <p:nvSpPr>
          <p:cNvPr id="530" name="Google Shape;530;p45"/>
          <p:cNvSpPr txBox="1">
            <a:spLocks noGrp="1"/>
          </p:cNvSpPr>
          <p:nvPr>
            <p:ph type="body" idx="1"/>
          </p:nvPr>
        </p:nvSpPr>
        <p:spPr>
          <a:xfrm>
            <a:off x="1889598" y="1772919"/>
            <a:ext cx="8915400" cy="4609219"/>
          </a:xfrm>
          <a:prstGeom prst="rect">
            <a:avLst/>
          </a:prstGeom>
          <a:noFill/>
          <a:ln>
            <a:noFill/>
          </a:ln>
        </p:spPr>
        <p:txBody>
          <a:bodyPr spcFirstLastPara="1" wrap="square" lIns="91425" tIns="45700" rIns="91425" bIns="45700" anchor="t" anchorCtr="0">
            <a:normAutofit/>
          </a:bodyPr>
          <a:lstStyle/>
          <a:p>
            <a:pPr marL="342900" indent="-228600"/>
            <a:r>
              <a:rPr lang="tr-TR" b="1" dirty="0" err="1"/>
              <a:t>Convert</a:t>
            </a:r>
            <a:r>
              <a:rPr lang="tr-TR" b="1" dirty="0"/>
              <a:t> metodu:</a:t>
            </a:r>
          </a:p>
          <a:p>
            <a:pPr marL="342900" indent="-228600"/>
            <a:endParaRPr lang="tr-TR" dirty="0"/>
          </a:p>
          <a:p>
            <a:pPr marL="342900" indent="-228600"/>
            <a:endParaRPr lang="tr-TR" dirty="0"/>
          </a:p>
          <a:p>
            <a:pPr marL="342900" indent="-228600"/>
            <a:endParaRPr lang="tr-TR" dirty="0"/>
          </a:p>
          <a:p>
            <a:pPr marL="342900" indent="-228600"/>
            <a:r>
              <a:rPr lang="tr-TR" dirty="0"/>
              <a:t>Bu örnekte metin kutusundaki değeri, </a:t>
            </a:r>
            <a:r>
              <a:rPr lang="tr-TR" dirty="0" err="1"/>
              <a:t>integere</a:t>
            </a:r>
            <a:r>
              <a:rPr lang="tr-TR" dirty="0"/>
              <a:t> çevirerek a değişkenine aldık.</a:t>
            </a:r>
          </a:p>
          <a:p>
            <a:pPr marL="342900" indent="-228600"/>
            <a:r>
              <a:rPr lang="tr-TR" b="1" i="0" dirty="0" err="1">
                <a:solidFill>
                  <a:srgbClr val="333333"/>
                </a:solidFill>
                <a:effectLst/>
                <a:latin typeface="Century Gothic" panose="020B0502020202020204" pitchFamily="34" charset="0"/>
              </a:rPr>
              <a:t>Parse</a:t>
            </a:r>
            <a:r>
              <a:rPr lang="tr-TR" b="1" i="0" dirty="0">
                <a:solidFill>
                  <a:srgbClr val="333333"/>
                </a:solidFill>
                <a:effectLst/>
                <a:latin typeface="Century Gothic" panose="020B0502020202020204" pitchFamily="34" charset="0"/>
              </a:rPr>
              <a:t> metodu:</a:t>
            </a:r>
          </a:p>
          <a:p>
            <a:pPr algn="l"/>
            <a:r>
              <a:rPr lang="tr-TR" b="0" i="0" dirty="0" err="1">
                <a:solidFill>
                  <a:srgbClr val="333333"/>
                </a:solidFill>
                <a:effectLst/>
                <a:latin typeface="Century Gothic" panose="020B0502020202020204" pitchFamily="34" charset="0"/>
              </a:rPr>
              <a:t>String</a:t>
            </a:r>
            <a:r>
              <a:rPr lang="tr-TR" b="0" i="0" dirty="0">
                <a:solidFill>
                  <a:srgbClr val="333333"/>
                </a:solidFill>
                <a:effectLst/>
                <a:latin typeface="Century Gothic" panose="020B0502020202020204" pitchFamily="34" charset="0"/>
              </a:rPr>
              <a:t> türündeki değerleri sayı türündeki değerlere çevirmekte kullanılır. Mesela bir form elemanındaki değeri bir değişkene alırken kullanılabilecek yöntemlerden biri de budur.</a:t>
            </a:r>
          </a:p>
          <a:p>
            <a:pPr marL="342900" indent="-228600"/>
            <a:endParaRPr lang="tr-TR" dirty="0"/>
          </a:p>
        </p:txBody>
      </p:sp>
      <p:sp>
        <p:nvSpPr>
          <p:cNvPr id="531" name="Google Shape;531;p45"/>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tr-TR"/>
              <a:t>17</a:t>
            </a:fld>
            <a:endParaRPr lang="tr-TR"/>
          </a:p>
        </p:txBody>
      </p:sp>
      <p:pic>
        <p:nvPicPr>
          <p:cNvPr id="532" name="Google Shape;532;p45" descr="Kurumsal Kimlik | Burdur Mehmet Akif Ersoy Üniversitesi"/>
          <p:cNvPicPr preferRelativeResize="0"/>
          <p:nvPr/>
        </p:nvPicPr>
        <p:blipFill rotWithShape="1">
          <a:blip r:embed="rId3"/>
          <a:srcRect l="10292" t="8690" r="10665" b="11290"/>
          <a:stretch>
            <a:fillRect/>
          </a:stretch>
        </p:blipFill>
        <p:spPr>
          <a:xfrm>
            <a:off x="10078311" y="102395"/>
            <a:ext cx="1992144" cy="685387"/>
          </a:xfrm>
          <a:prstGeom prst="rect">
            <a:avLst/>
          </a:prstGeom>
          <a:noFill/>
          <a:ln>
            <a:noFill/>
          </a:ln>
        </p:spPr>
      </p:pic>
      <p:pic>
        <p:nvPicPr>
          <p:cNvPr id="100" name="Picture 99"/>
          <p:cNvPicPr/>
          <p:nvPr/>
        </p:nvPicPr>
        <p:blipFill>
          <a:blip r:embed="rId4"/>
          <a:stretch>
            <a:fillRect/>
          </a:stretch>
        </p:blipFill>
        <p:spPr>
          <a:xfrm>
            <a:off x="10545609" y="5434170"/>
            <a:ext cx="1617345" cy="1321435"/>
          </a:xfrm>
          <a:prstGeom prst="rect">
            <a:avLst/>
          </a:prstGeom>
          <a:noFill/>
          <a:ln w="9525">
            <a:noFill/>
          </a:ln>
        </p:spPr>
      </p:pic>
      <p:pic>
        <p:nvPicPr>
          <p:cNvPr id="3" name="Resim 2" descr="metin içeren bir resim&#10;&#10;Açıklama otomatik olarak oluşturuldu">
            <a:extLst>
              <a:ext uri="{FF2B5EF4-FFF2-40B4-BE49-F238E27FC236}">
                <a16:creationId xmlns:a16="http://schemas.microsoft.com/office/drawing/2014/main" id="{B63EE377-58C4-BB91-36CD-E89977BD8A47}"/>
              </a:ext>
            </a:extLst>
          </p:cNvPr>
          <p:cNvPicPr>
            <a:picLocks noChangeAspect="1"/>
          </p:cNvPicPr>
          <p:nvPr/>
        </p:nvPicPr>
        <p:blipFill>
          <a:blip r:embed="rId5"/>
          <a:stretch>
            <a:fillRect/>
          </a:stretch>
        </p:blipFill>
        <p:spPr>
          <a:xfrm>
            <a:off x="2096209" y="2391552"/>
            <a:ext cx="4296375" cy="876422"/>
          </a:xfrm>
          <a:prstGeom prst="rect">
            <a:avLst/>
          </a:prstGeom>
        </p:spPr>
      </p:pic>
    </p:spTree>
    <p:extLst>
      <p:ext uri="{BB962C8B-B14F-4D97-AF65-F5344CB8AC3E}">
        <p14:creationId xmlns:p14="http://schemas.microsoft.com/office/powerpoint/2010/main" val="3096345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28"/>
        <p:cNvGrpSpPr/>
        <p:nvPr/>
      </p:nvGrpSpPr>
      <p:grpSpPr>
        <a:xfrm>
          <a:off x="0" y="0"/>
          <a:ext cx="0" cy="0"/>
          <a:chOff x="0" y="0"/>
          <a:chExt cx="0" cy="0"/>
        </a:xfrm>
      </p:grpSpPr>
      <p:sp>
        <p:nvSpPr>
          <p:cNvPr id="529" name="Google Shape;529;p45"/>
          <p:cNvSpPr txBox="1">
            <a:spLocks noGrp="1"/>
          </p:cNvSpPr>
          <p:nvPr>
            <p:ph type="title"/>
          </p:nvPr>
        </p:nvSpPr>
        <p:spPr>
          <a:xfrm>
            <a:off x="1311579" y="563736"/>
            <a:ext cx="8911687" cy="1280890"/>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rgbClr val="168DBA"/>
              </a:buClr>
              <a:buSzPts val="3600"/>
              <a:buFont typeface="Century Gothic" panose="020B0502020202020204"/>
              <a:buNone/>
            </a:pPr>
            <a:r>
              <a:rPr lang="tr-TR" b="1" dirty="0"/>
              <a:t>Değişkenlerde Tür Dönüşümü</a:t>
            </a:r>
            <a:endParaRPr b="1" dirty="0"/>
          </a:p>
        </p:txBody>
      </p:sp>
      <p:sp>
        <p:nvSpPr>
          <p:cNvPr id="530" name="Google Shape;530;p45"/>
          <p:cNvSpPr txBox="1">
            <a:spLocks noGrp="1"/>
          </p:cNvSpPr>
          <p:nvPr>
            <p:ph type="body" idx="1"/>
          </p:nvPr>
        </p:nvSpPr>
        <p:spPr>
          <a:xfrm>
            <a:off x="1889598" y="1772920"/>
            <a:ext cx="8915400" cy="4065172"/>
          </a:xfrm>
          <a:prstGeom prst="rect">
            <a:avLst/>
          </a:prstGeom>
          <a:noFill/>
          <a:ln>
            <a:noFill/>
          </a:ln>
        </p:spPr>
        <p:txBody>
          <a:bodyPr spcFirstLastPara="1" wrap="square" lIns="91425" tIns="45700" rIns="91425" bIns="45700" anchor="t" anchorCtr="0">
            <a:normAutofit/>
          </a:bodyPr>
          <a:lstStyle/>
          <a:p>
            <a:pPr marL="342900" indent="-228600"/>
            <a:r>
              <a:rPr lang="tr-TR" b="1" i="0" dirty="0" err="1">
                <a:solidFill>
                  <a:srgbClr val="333333"/>
                </a:solidFill>
                <a:effectLst/>
                <a:latin typeface="Century Gothic" panose="020B0502020202020204" pitchFamily="34" charset="0"/>
              </a:rPr>
              <a:t>Parse</a:t>
            </a:r>
            <a:r>
              <a:rPr lang="tr-TR" b="1" i="0" dirty="0">
                <a:solidFill>
                  <a:srgbClr val="333333"/>
                </a:solidFill>
                <a:effectLst/>
                <a:latin typeface="Century Gothic" panose="020B0502020202020204" pitchFamily="34" charset="0"/>
              </a:rPr>
              <a:t> metodu(Devamı):</a:t>
            </a:r>
          </a:p>
          <a:p>
            <a:pPr marL="342900" indent="-228600"/>
            <a:endParaRPr lang="tr-TR" b="1" dirty="0"/>
          </a:p>
          <a:p>
            <a:pPr marL="342900" indent="-228600"/>
            <a:endParaRPr lang="tr-TR" b="1" dirty="0"/>
          </a:p>
          <a:p>
            <a:pPr marL="342900" indent="-228600"/>
            <a:endParaRPr lang="tr-TR" b="1" dirty="0"/>
          </a:p>
          <a:p>
            <a:pPr marL="342900" indent="-228600"/>
            <a:endParaRPr lang="tr-TR" b="1" dirty="0"/>
          </a:p>
          <a:p>
            <a:pPr marL="342900" indent="-228600"/>
            <a:endParaRPr lang="tr-TR" b="1" dirty="0"/>
          </a:p>
          <a:p>
            <a:pPr marL="342900" indent="-228600"/>
            <a:r>
              <a:rPr lang="tr-TR" b="0" i="0" dirty="0">
                <a:solidFill>
                  <a:srgbClr val="333333"/>
                </a:solidFill>
                <a:effectLst/>
                <a:latin typeface="Century Gothic" panose="020B0502020202020204" pitchFamily="34" charset="0"/>
              </a:rPr>
              <a:t>Metni sayıya dönüştürmekten kastımız, rakamlardan oluşan bir </a:t>
            </a:r>
            <a:r>
              <a:rPr lang="tr-TR" b="0" i="0" dirty="0" err="1">
                <a:solidFill>
                  <a:srgbClr val="333333"/>
                </a:solidFill>
                <a:effectLst/>
                <a:latin typeface="Century Gothic" panose="020B0502020202020204" pitchFamily="34" charset="0"/>
              </a:rPr>
              <a:t>metinsel</a:t>
            </a:r>
            <a:r>
              <a:rPr lang="tr-TR" b="0" i="0" dirty="0">
                <a:solidFill>
                  <a:srgbClr val="333333"/>
                </a:solidFill>
                <a:effectLst/>
                <a:latin typeface="Century Gothic" panose="020B0502020202020204" pitchFamily="34" charset="0"/>
              </a:rPr>
              <a:t> veriyi, sayısal bir veriye çevirmektir. Yani dönüştürülmeye çalışılan metnin içinde rakam haricinde karakterler varsa hata oluşacaktır.</a:t>
            </a:r>
          </a:p>
          <a:p>
            <a:pPr marL="342900" indent="-228600"/>
            <a:endParaRPr lang="tr-TR" b="1" dirty="0"/>
          </a:p>
        </p:txBody>
      </p:sp>
      <p:sp>
        <p:nvSpPr>
          <p:cNvPr id="531" name="Google Shape;531;p45"/>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tr-TR"/>
              <a:t>18</a:t>
            </a:fld>
            <a:endParaRPr lang="tr-TR"/>
          </a:p>
        </p:txBody>
      </p:sp>
      <p:pic>
        <p:nvPicPr>
          <p:cNvPr id="532" name="Google Shape;532;p45" descr="Kurumsal Kimlik | Burdur Mehmet Akif Ersoy Üniversitesi"/>
          <p:cNvPicPr preferRelativeResize="0"/>
          <p:nvPr/>
        </p:nvPicPr>
        <p:blipFill rotWithShape="1">
          <a:blip r:embed="rId3"/>
          <a:srcRect l="10292" t="8690" r="10665" b="11290"/>
          <a:stretch>
            <a:fillRect/>
          </a:stretch>
        </p:blipFill>
        <p:spPr>
          <a:xfrm>
            <a:off x="10078311" y="102395"/>
            <a:ext cx="1992144" cy="685387"/>
          </a:xfrm>
          <a:prstGeom prst="rect">
            <a:avLst/>
          </a:prstGeom>
          <a:noFill/>
          <a:ln>
            <a:noFill/>
          </a:ln>
        </p:spPr>
      </p:pic>
      <p:pic>
        <p:nvPicPr>
          <p:cNvPr id="100" name="Picture 99"/>
          <p:cNvPicPr/>
          <p:nvPr/>
        </p:nvPicPr>
        <p:blipFill>
          <a:blip r:embed="rId4"/>
          <a:stretch>
            <a:fillRect/>
          </a:stretch>
        </p:blipFill>
        <p:spPr>
          <a:xfrm>
            <a:off x="10453110" y="5434170"/>
            <a:ext cx="1617345" cy="1321435"/>
          </a:xfrm>
          <a:prstGeom prst="rect">
            <a:avLst/>
          </a:prstGeom>
          <a:noFill/>
          <a:ln w="9525">
            <a:noFill/>
          </a:ln>
        </p:spPr>
      </p:pic>
      <p:pic>
        <p:nvPicPr>
          <p:cNvPr id="5" name="Resim 4" descr="metin içeren bir resim&#10;&#10;Açıklama otomatik olarak oluşturuldu">
            <a:extLst>
              <a:ext uri="{FF2B5EF4-FFF2-40B4-BE49-F238E27FC236}">
                <a16:creationId xmlns:a16="http://schemas.microsoft.com/office/drawing/2014/main" id="{0ABCCE5C-63C2-BA92-5161-194706B1F18D}"/>
              </a:ext>
            </a:extLst>
          </p:cNvPr>
          <p:cNvPicPr>
            <a:picLocks noChangeAspect="1"/>
          </p:cNvPicPr>
          <p:nvPr/>
        </p:nvPicPr>
        <p:blipFill>
          <a:blip r:embed="rId5"/>
          <a:stretch>
            <a:fillRect/>
          </a:stretch>
        </p:blipFill>
        <p:spPr>
          <a:xfrm>
            <a:off x="2099338" y="2305967"/>
            <a:ext cx="5048955" cy="1581371"/>
          </a:xfrm>
          <a:prstGeom prst="rect">
            <a:avLst/>
          </a:prstGeom>
        </p:spPr>
      </p:pic>
    </p:spTree>
    <p:extLst>
      <p:ext uri="{BB962C8B-B14F-4D97-AF65-F5344CB8AC3E}">
        <p14:creationId xmlns:p14="http://schemas.microsoft.com/office/powerpoint/2010/main" val="25341099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28"/>
        <p:cNvGrpSpPr/>
        <p:nvPr/>
      </p:nvGrpSpPr>
      <p:grpSpPr>
        <a:xfrm>
          <a:off x="0" y="0"/>
          <a:ext cx="0" cy="0"/>
          <a:chOff x="0" y="0"/>
          <a:chExt cx="0" cy="0"/>
        </a:xfrm>
      </p:grpSpPr>
      <p:sp>
        <p:nvSpPr>
          <p:cNvPr id="529" name="Google Shape;529;p45"/>
          <p:cNvSpPr txBox="1">
            <a:spLocks noGrp="1"/>
          </p:cNvSpPr>
          <p:nvPr>
            <p:ph type="title"/>
          </p:nvPr>
        </p:nvSpPr>
        <p:spPr>
          <a:xfrm>
            <a:off x="1311579" y="563736"/>
            <a:ext cx="8911687" cy="1280890"/>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rgbClr val="168DBA"/>
              </a:buClr>
              <a:buSzPts val="3600"/>
              <a:buFont typeface="Century Gothic" panose="020B0502020202020204"/>
              <a:buNone/>
            </a:pPr>
            <a:r>
              <a:rPr lang="tr-TR" b="1" dirty="0"/>
              <a:t>Değişkenlerde Tür Dönüşümü</a:t>
            </a:r>
            <a:endParaRPr b="1" dirty="0"/>
          </a:p>
        </p:txBody>
      </p:sp>
      <p:sp>
        <p:nvSpPr>
          <p:cNvPr id="530" name="Google Shape;530;p45"/>
          <p:cNvSpPr txBox="1">
            <a:spLocks noGrp="1"/>
          </p:cNvSpPr>
          <p:nvPr>
            <p:ph type="body" idx="1"/>
          </p:nvPr>
        </p:nvSpPr>
        <p:spPr>
          <a:xfrm>
            <a:off x="1889598" y="1772920"/>
            <a:ext cx="8915400" cy="4065172"/>
          </a:xfrm>
          <a:prstGeom prst="rect">
            <a:avLst/>
          </a:prstGeom>
          <a:noFill/>
          <a:ln>
            <a:noFill/>
          </a:ln>
        </p:spPr>
        <p:txBody>
          <a:bodyPr spcFirstLastPara="1" wrap="square" lIns="91425" tIns="45700" rIns="91425" bIns="45700" anchor="t" anchorCtr="0">
            <a:normAutofit/>
          </a:bodyPr>
          <a:lstStyle/>
          <a:p>
            <a:pPr marL="342900" indent="-228600"/>
            <a:r>
              <a:rPr lang="tr-TR" b="1" i="0" dirty="0" err="1">
                <a:solidFill>
                  <a:srgbClr val="333333"/>
                </a:solidFill>
                <a:effectLst/>
                <a:latin typeface="Century Gothic" panose="020B0502020202020204" pitchFamily="34" charset="0"/>
              </a:rPr>
              <a:t>toString</a:t>
            </a:r>
            <a:r>
              <a:rPr lang="tr-TR" b="1" i="0" dirty="0">
                <a:solidFill>
                  <a:srgbClr val="333333"/>
                </a:solidFill>
                <a:effectLst/>
                <a:latin typeface="Century Gothic" panose="020B0502020202020204" pitchFamily="34" charset="0"/>
              </a:rPr>
              <a:t>() metodu:</a:t>
            </a:r>
          </a:p>
          <a:p>
            <a:pPr marL="342900" indent="-228600"/>
            <a:r>
              <a:rPr lang="tr-TR" dirty="0"/>
              <a:t>Sayı ya da farklı tipteki değişkenleri, </a:t>
            </a:r>
            <a:r>
              <a:rPr lang="tr-TR" dirty="0" err="1"/>
              <a:t>string</a:t>
            </a:r>
            <a:r>
              <a:rPr lang="tr-TR" dirty="0"/>
              <a:t> tipine çevirebilen bir metottur. Bu yöntemle sadece </a:t>
            </a:r>
            <a:r>
              <a:rPr lang="tr-TR" dirty="0" err="1"/>
              <a:t>string</a:t>
            </a:r>
            <a:r>
              <a:rPr lang="tr-TR" dirty="0"/>
              <a:t> tipine dönüşüm yapılabilir.</a:t>
            </a:r>
          </a:p>
          <a:p>
            <a:pPr marL="342900" indent="-228600"/>
            <a:endParaRPr lang="tr-TR" dirty="0"/>
          </a:p>
          <a:p>
            <a:pPr marL="342900" indent="-228600"/>
            <a:endParaRPr lang="tr-TR" dirty="0"/>
          </a:p>
          <a:p>
            <a:pPr marL="342900" indent="-228600"/>
            <a:endParaRPr lang="tr-TR" dirty="0"/>
          </a:p>
          <a:p>
            <a:pPr marL="342900" indent="-228600"/>
            <a:endParaRPr lang="tr-TR" dirty="0"/>
          </a:p>
          <a:p>
            <a:pPr marL="342900" indent="-228600"/>
            <a:r>
              <a:rPr lang="tr-TR" dirty="0"/>
              <a:t>b değişkenini </a:t>
            </a:r>
            <a:r>
              <a:rPr lang="tr-TR" dirty="0" err="1"/>
              <a:t>string</a:t>
            </a:r>
            <a:r>
              <a:rPr lang="tr-TR" dirty="0"/>
              <a:t> tipine çevirdik ve </a:t>
            </a:r>
            <a:r>
              <a:rPr lang="tr-TR" dirty="0" err="1"/>
              <a:t>label'e</a:t>
            </a:r>
            <a:r>
              <a:rPr lang="tr-TR" dirty="0"/>
              <a:t> yazdık.</a:t>
            </a:r>
          </a:p>
        </p:txBody>
      </p:sp>
      <p:sp>
        <p:nvSpPr>
          <p:cNvPr id="531" name="Google Shape;531;p45"/>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tr-TR"/>
              <a:t>19</a:t>
            </a:fld>
            <a:endParaRPr lang="tr-TR"/>
          </a:p>
        </p:txBody>
      </p:sp>
      <p:pic>
        <p:nvPicPr>
          <p:cNvPr id="532" name="Google Shape;532;p45" descr="Kurumsal Kimlik | Burdur Mehmet Akif Ersoy Üniversitesi"/>
          <p:cNvPicPr preferRelativeResize="0"/>
          <p:nvPr/>
        </p:nvPicPr>
        <p:blipFill rotWithShape="1">
          <a:blip r:embed="rId3"/>
          <a:srcRect l="10292" t="8690" r="10665" b="11290"/>
          <a:stretch>
            <a:fillRect/>
          </a:stretch>
        </p:blipFill>
        <p:spPr>
          <a:xfrm>
            <a:off x="10078311" y="102395"/>
            <a:ext cx="1992144" cy="685387"/>
          </a:xfrm>
          <a:prstGeom prst="rect">
            <a:avLst/>
          </a:prstGeom>
          <a:noFill/>
          <a:ln>
            <a:noFill/>
          </a:ln>
        </p:spPr>
      </p:pic>
      <p:pic>
        <p:nvPicPr>
          <p:cNvPr id="100" name="Picture 99"/>
          <p:cNvPicPr/>
          <p:nvPr/>
        </p:nvPicPr>
        <p:blipFill>
          <a:blip r:embed="rId4"/>
          <a:stretch>
            <a:fillRect/>
          </a:stretch>
        </p:blipFill>
        <p:spPr>
          <a:xfrm>
            <a:off x="10453110" y="5434170"/>
            <a:ext cx="1617345" cy="1321435"/>
          </a:xfrm>
          <a:prstGeom prst="rect">
            <a:avLst/>
          </a:prstGeom>
          <a:noFill/>
          <a:ln w="9525">
            <a:noFill/>
          </a:ln>
        </p:spPr>
      </p:pic>
      <p:pic>
        <p:nvPicPr>
          <p:cNvPr id="3" name="Resim 2" descr="metin içeren bir resim&#10;&#10;Açıklama otomatik olarak oluşturuldu">
            <a:extLst>
              <a:ext uri="{FF2B5EF4-FFF2-40B4-BE49-F238E27FC236}">
                <a16:creationId xmlns:a16="http://schemas.microsoft.com/office/drawing/2014/main" id="{F9F9C83F-3597-833A-A7ED-7FA263376908}"/>
              </a:ext>
            </a:extLst>
          </p:cNvPr>
          <p:cNvPicPr>
            <a:picLocks noChangeAspect="1"/>
          </p:cNvPicPr>
          <p:nvPr/>
        </p:nvPicPr>
        <p:blipFill>
          <a:blip r:embed="rId5"/>
          <a:stretch>
            <a:fillRect/>
          </a:stretch>
        </p:blipFill>
        <p:spPr>
          <a:xfrm>
            <a:off x="2326267" y="3053810"/>
            <a:ext cx="3572374" cy="1190791"/>
          </a:xfrm>
          <a:prstGeom prst="rect">
            <a:avLst/>
          </a:prstGeom>
        </p:spPr>
      </p:pic>
    </p:spTree>
    <p:extLst>
      <p:ext uri="{BB962C8B-B14F-4D97-AF65-F5344CB8AC3E}">
        <p14:creationId xmlns:p14="http://schemas.microsoft.com/office/powerpoint/2010/main" val="4337297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4"/>
          <p:cNvSpPr txBox="1">
            <a:spLocks noGrp="1"/>
          </p:cNvSpPr>
          <p:nvPr>
            <p:ph type="title"/>
          </p:nvPr>
        </p:nvSpPr>
        <p:spPr>
          <a:xfrm>
            <a:off x="1846898" y="548640"/>
            <a:ext cx="8915400" cy="566738"/>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rgbClr val="168DBA"/>
              </a:buClr>
              <a:buSzPts val="3600"/>
              <a:buFont typeface="Century Gothic" panose="020B0502020202020204"/>
              <a:buNone/>
            </a:pPr>
            <a:r>
              <a:rPr lang="tr-TR" b="1" dirty="0"/>
              <a:t>İÇİNDEKİLER</a:t>
            </a:r>
          </a:p>
        </p:txBody>
      </p:sp>
      <p:sp>
        <p:nvSpPr>
          <p:cNvPr id="205" name="Google Shape;205;p4"/>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tr-TR"/>
              <a:t>2</a:t>
            </a:fld>
            <a:endParaRPr lang="tr-TR"/>
          </a:p>
        </p:txBody>
      </p:sp>
      <p:sp>
        <p:nvSpPr>
          <p:cNvPr id="207" name="Google Shape;207;p4"/>
          <p:cNvSpPr txBox="1"/>
          <p:nvPr/>
        </p:nvSpPr>
        <p:spPr>
          <a:xfrm>
            <a:off x="1846898" y="1511554"/>
            <a:ext cx="8153400" cy="5334000"/>
          </a:xfrm>
          <a:prstGeom prst="rect">
            <a:avLst/>
          </a:prstGeom>
          <a:noFill/>
          <a:ln>
            <a:noFill/>
          </a:ln>
        </p:spPr>
        <p:txBody>
          <a:bodyPr spcFirstLastPara="1" wrap="square" lIns="91425" tIns="45700" rIns="91425" bIns="45700" anchor="t" anchorCtr="0">
            <a:normAutofit/>
          </a:bodyPr>
          <a:lstStyle/>
          <a:p>
            <a:pPr marL="0" marR="0" lvl="0" indent="0" algn="l" rtl="0">
              <a:spcBef>
                <a:spcPts val="0"/>
              </a:spcBef>
              <a:spcAft>
                <a:spcPts val="0"/>
              </a:spcAft>
              <a:buClr>
                <a:schemeClr val="accent1"/>
              </a:buClr>
              <a:buSzPct val="100000"/>
              <a:buFont typeface="Noto Sans Symbols"/>
              <a:buNone/>
            </a:pPr>
            <a:endParaRPr sz="1800" b="1" i="0" u="none" strike="noStrike" cap="none" dirty="0">
              <a:solidFill>
                <a:srgbClr val="3F3F3F"/>
              </a:solidFill>
              <a:latin typeface="Century Gothic" panose="020B0502020202020204"/>
              <a:ea typeface="Century Gothic" panose="020B0502020202020204"/>
              <a:cs typeface="Century Gothic" panose="020B0502020202020204"/>
              <a:sym typeface="Century Gothic" panose="020B0502020202020204"/>
            </a:endParaRPr>
          </a:p>
          <a:p>
            <a:pPr marL="342900" marR="0" lvl="0" indent="-342900" algn="just" rtl="0">
              <a:spcBef>
                <a:spcPts val="1000"/>
              </a:spcBef>
              <a:spcAft>
                <a:spcPts val="0"/>
              </a:spcAft>
              <a:buClr>
                <a:schemeClr val="accent1"/>
              </a:buClr>
              <a:buSzPct val="100000"/>
              <a:buFont typeface="Noto Sans Symbols"/>
            </a:pPr>
            <a:r>
              <a:rPr lang="tr-TR" sz="1800" b="1" i="0" u="none" strike="noStrike" cap="none" dirty="0">
                <a:solidFill>
                  <a:srgbClr val="3F3F3F"/>
                </a:solidFill>
                <a:latin typeface="Century Gothic" panose="020B0502020202020204"/>
                <a:ea typeface="Century Gothic" panose="020B0502020202020204"/>
                <a:cs typeface="Century Gothic" panose="020B0502020202020204"/>
                <a:sym typeface="Century Gothic" panose="020B0502020202020204"/>
              </a:rPr>
              <a:t>Değişken Nedir?</a:t>
            </a:r>
          </a:p>
          <a:p>
            <a:pPr marL="342900" marR="0" lvl="0" indent="-342900" algn="just" rtl="0">
              <a:spcBef>
                <a:spcPts val="1000"/>
              </a:spcBef>
              <a:spcAft>
                <a:spcPts val="0"/>
              </a:spcAft>
              <a:buClr>
                <a:schemeClr val="accent1"/>
              </a:buClr>
              <a:buSzPct val="100000"/>
              <a:buFont typeface="Noto Sans Symbols"/>
            </a:pPr>
            <a:r>
              <a:rPr lang="tr-TR" sz="1800" b="1" dirty="0">
                <a:solidFill>
                  <a:srgbClr val="3F3F3F"/>
                </a:solidFill>
                <a:latin typeface="Century Gothic" panose="020B0502020202020204"/>
                <a:ea typeface="Century Gothic" panose="020B0502020202020204"/>
                <a:cs typeface="Century Gothic" panose="020B0502020202020204"/>
                <a:sym typeface="Century Gothic" panose="020B0502020202020204"/>
              </a:rPr>
              <a:t>Değişken</a:t>
            </a:r>
            <a:r>
              <a:rPr lang="tr-TR" sz="1800" b="1" i="0" u="none" strike="noStrike" cap="none" dirty="0">
                <a:solidFill>
                  <a:srgbClr val="3F3F3F"/>
                </a:solidFill>
                <a:latin typeface="Century Gothic" panose="020B0502020202020204"/>
                <a:ea typeface="Century Gothic" panose="020B0502020202020204"/>
                <a:cs typeface="Century Gothic" panose="020B0502020202020204"/>
                <a:sym typeface="Century Gothic" panose="020B0502020202020204"/>
              </a:rPr>
              <a:t> Kullanmanın Amacı Nedir?</a:t>
            </a:r>
            <a:endParaRPr lang="tr-TR" sz="1800" b="1" i="0" u="none" strike="noStrike" cap="none" dirty="0">
              <a:solidFill>
                <a:srgbClr val="3F3F3F"/>
              </a:solidFill>
              <a:latin typeface="Century Gothic" panose="020B0502020202020204"/>
              <a:ea typeface="Century Gothic" panose="020B0502020202020204"/>
              <a:cs typeface="Century Gothic" panose="020B0502020202020204"/>
            </a:endParaRPr>
          </a:p>
          <a:p>
            <a:pPr marL="342900" marR="0" lvl="0" indent="-342900" algn="just" rtl="0">
              <a:spcBef>
                <a:spcPts val="1000"/>
              </a:spcBef>
              <a:spcAft>
                <a:spcPts val="0"/>
              </a:spcAft>
              <a:buClr>
                <a:schemeClr val="accent1"/>
              </a:buClr>
              <a:buSzPct val="100000"/>
              <a:buFont typeface="Noto Sans Symbols"/>
            </a:pPr>
            <a:r>
              <a:rPr lang="tr-TR" sz="1800" b="1" i="0" u="none" strike="noStrike" cap="none" dirty="0">
                <a:solidFill>
                  <a:srgbClr val="3F3F3F"/>
                </a:solidFill>
                <a:latin typeface="Century Gothic" panose="020B0502020202020204"/>
                <a:ea typeface="Century Gothic" panose="020B0502020202020204"/>
                <a:cs typeface="Century Gothic" panose="020B0502020202020204"/>
                <a:sym typeface="Century Gothic" panose="020B0502020202020204"/>
              </a:rPr>
              <a:t>Değişken Tanımlama</a:t>
            </a:r>
          </a:p>
          <a:p>
            <a:pPr marL="342900" marR="0" lvl="0" indent="-342900" algn="just" rtl="0">
              <a:spcBef>
                <a:spcPts val="1000"/>
              </a:spcBef>
              <a:spcAft>
                <a:spcPts val="0"/>
              </a:spcAft>
              <a:buClr>
                <a:schemeClr val="accent1"/>
              </a:buClr>
              <a:buSzPct val="100000"/>
              <a:buFont typeface="Noto Sans Symbols"/>
            </a:pPr>
            <a:r>
              <a:rPr lang="tr-TR" sz="1800" b="1" i="0" u="none" strike="noStrike" cap="none" dirty="0">
                <a:solidFill>
                  <a:srgbClr val="3F3F3F"/>
                </a:solidFill>
                <a:latin typeface="Century Gothic" panose="020B0502020202020204"/>
                <a:ea typeface="Century Gothic" panose="020B0502020202020204"/>
                <a:cs typeface="Century Gothic" panose="020B0502020202020204"/>
                <a:sym typeface="Century Gothic" panose="020B0502020202020204"/>
              </a:rPr>
              <a:t>Veri Tipleri</a:t>
            </a:r>
            <a:endParaRPr sz="1800" b="1" i="0" u="none" strike="noStrike" cap="none" dirty="0">
              <a:solidFill>
                <a:srgbClr val="3F3F3F"/>
              </a:solidFill>
              <a:latin typeface="Century Gothic" panose="020B0502020202020204"/>
              <a:ea typeface="Century Gothic" panose="020B0502020202020204"/>
              <a:cs typeface="Century Gothic" panose="020B0502020202020204"/>
              <a:sym typeface="Century Gothic" panose="020B0502020202020204"/>
            </a:endParaRPr>
          </a:p>
          <a:p>
            <a:pPr marL="342900" indent="-342900" algn="just">
              <a:spcBef>
                <a:spcPts val="1000"/>
              </a:spcBef>
              <a:buFont typeface="Noto Sans Symbols"/>
            </a:pPr>
            <a:r>
              <a:rPr lang="tr-TR" sz="1800" b="1" dirty="0" err="1">
                <a:solidFill>
                  <a:srgbClr val="3F3F3F"/>
                </a:solidFill>
                <a:latin typeface="Century Gothic" panose="020B0502020202020204"/>
                <a:ea typeface="Century Gothic" panose="020B0502020202020204"/>
                <a:cs typeface="Century Gothic" panose="020B0502020202020204"/>
              </a:rPr>
              <a:t>Stack</a:t>
            </a:r>
            <a:r>
              <a:rPr lang="tr-TR" sz="1800" b="1" dirty="0">
                <a:solidFill>
                  <a:srgbClr val="3F3F3F"/>
                </a:solidFill>
                <a:latin typeface="Century Gothic" panose="020B0502020202020204"/>
                <a:ea typeface="Century Gothic" panose="020B0502020202020204"/>
                <a:cs typeface="Century Gothic" panose="020B0502020202020204"/>
              </a:rPr>
              <a:t> ve </a:t>
            </a:r>
            <a:r>
              <a:rPr lang="tr-TR" sz="1800" b="1" dirty="0" err="1">
                <a:solidFill>
                  <a:srgbClr val="3F3F3F"/>
                </a:solidFill>
                <a:latin typeface="Century Gothic" panose="020B0502020202020204"/>
                <a:ea typeface="Century Gothic" panose="020B0502020202020204"/>
                <a:cs typeface="Century Gothic" panose="020B0502020202020204"/>
              </a:rPr>
              <a:t>Heap</a:t>
            </a:r>
            <a:endParaRPr lang="tr-TR" sz="1800" b="1" dirty="0" err="1">
              <a:solidFill>
                <a:srgbClr val="3F3F3F"/>
              </a:solidFill>
              <a:latin typeface="Century Gothic" panose="020B0502020202020204"/>
              <a:ea typeface="Century Gothic" panose="020B0502020202020204"/>
              <a:cs typeface="Century Gothic" panose="020B0502020202020204"/>
              <a:sym typeface="Century Gothic" panose="020B0502020202020204"/>
            </a:endParaRPr>
          </a:p>
          <a:p>
            <a:pPr marL="342900" marR="0" lvl="0" indent="-342900" algn="just" rtl="0">
              <a:spcBef>
                <a:spcPts val="1000"/>
              </a:spcBef>
              <a:spcAft>
                <a:spcPts val="0"/>
              </a:spcAft>
              <a:buClr>
                <a:schemeClr val="accent1"/>
              </a:buClr>
              <a:buSzPct val="100000"/>
              <a:buFont typeface="Noto Sans Symbols"/>
            </a:pPr>
            <a:r>
              <a:rPr lang="tr-TR" sz="1800" b="1" i="0" u="none" strike="noStrike" cap="none" dirty="0">
                <a:solidFill>
                  <a:srgbClr val="3F3F3F"/>
                </a:solidFill>
                <a:latin typeface="Century Gothic" panose="020B0502020202020204"/>
                <a:ea typeface="Century Gothic" panose="020B0502020202020204"/>
                <a:cs typeface="Century Gothic" panose="020B0502020202020204"/>
                <a:sym typeface="Century Gothic" panose="020B0502020202020204"/>
              </a:rPr>
              <a:t>Değişkenlerde Tür Dönüşümü</a:t>
            </a:r>
          </a:p>
          <a:p>
            <a:pPr marL="342900" marR="0" lvl="0" indent="-342900" algn="just" rtl="0">
              <a:spcBef>
                <a:spcPts val="1000"/>
              </a:spcBef>
              <a:spcAft>
                <a:spcPts val="0"/>
              </a:spcAft>
              <a:buClr>
                <a:schemeClr val="accent1"/>
              </a:buClr>
              <a:buSzPct val="100000"/>
              <a:buFont typeface="Noto Sans Symbols"/>
            </a:pPr>
            <a:r>
              <a:rPr lang="tr-TR" sz="1800" b="1" i="0" u="none" strike="noStrike" cap="none" dirty="0">
                <a:solidFill>
                  <a:srgbClr val="3F3F3F"/>
                </a:solidFill>
                <a:latin typeface="Century Gothic" panose="020B0502020202020204"/>
                <a:ea typeface="Century Gothic" panose="020B0502020202020204"/>
                <a:cs typeface="Century Gothic" panose="020B0502020202020204"/>
                <a:sym typeface="Century Gothic" panose="020B0502020202020204"/>
              </a:rPr>
              <a:t>Yardımcı Kaynaklar</a:t>
            </a:r>
          </a:p>
          <a:p>
            <a:pPr marL="342900" marR="0" lvl="0" indent="-236855" algn="just" rtl="0">
              <a:spcBef>
                <a:spcPts val="1000"/>
              </a:spcBef>
              <a:spcAft>
                <a:spcPts val="0"/>
              </a:spcAft>
              <a:buClr>
                <a:schemeClr val="accent1"/>
              </a:buClr>
              <a:buSzPct val="100000"/>
              <a:buFont typeface="Noto Sans Symbols"/>
              <a:buNone/>
            </a:pPr>
            <a:endParaRPr sz="1800" b="0" i="0" u="none" strike="noStrike" cap="none" dirty="0">
              <a:solidFill>
                <a:srgbClr val="3F3F3F"/>
              </a:solidFill>
              <a:latin typeface="Century Gothic" panose="020B0502020202020204"/>
              <a:ea typeface="Century Gothic" panose="020B0502020202020204"/>
              <a:cs typeface="Century Gothic" panose="020B0502020202020204"/>
              <a:sym typeface="Century Gothic" panose="020B0502020202020204"/>
            </a:endParaRPr>
          </a:p>
          <a:p>
            <a:pPr marL="342900" marR="0" lvl="0" indent="-236855" algn="just" rtl="0">
              <a:spcBef>
                <a:spcPts val="1000"/>
              </a:spcBef>
              <a:spcAft>
                <a:spcPts val="0"/>
              </a:spcAft>
              <a:buClr>
                <a:schemeClr val="accent1"/>
              </a:buClr>
              <a:buSzPct val="100000"/>
              <a:buFont typeface="Noto Sans Symbols"/>
              <a:buNone/>
            </a:pPr>
            <a:endParaRPr sz="1800" b="0" i="0" u="none" strike="noStrike" cap="none" dirty="0">
              <a:solidFill>
                <a:srgbClr val="3F3F3F"/>
              </a:solidFill>
              <a:latin typeface="Century Gothic" panose="020B0502020202020204"/>
              <a:ea typeface="Century Gothic" panose="020B0502020202020204"/>
              <a:cs typeface="Century Gothic" panose="020B0502020202020204"/>
              <a:sym typeface="Century Gothic" panose="020B0502020202020204"/>
            </a:endParaRPr>
          </a:p>
          <a:p>
            <a:pPr marL="342900" marR="0" lvl="0" indent="-236855" algn="just" rtl="0">
              <a:spcBef>
                <a:spcPts val="1000"/>
              </a:spcBef>
              <a:spcAft>
                <a:spcPts val="0"/>
              </a:spcAft>
              <a:buClr>
                <a:schemeClr val="accent1"/>
              </a:buClr>
              <a:buSzPct val="100000"/>
              <a:buFont typeface="Noto Sans Symbols"/>
              <a:buNone/>
            </a:pPr>
            <a:endParaRPr sz="1800" b="1" i="0" u="none" strike="noStrike" cap="none" dirty="0">
              <a:solidFill>
                <a:srgbClr val="3F3F3F"/>
              </a:solidFill>
              <a:latin typeface="Century Gothic" panose="020B0502020202020204"/>
              <a:ea typeface="Century Gothic" panose="020B0502020202020204"/>
              <a:cs typeface="Century Gothic" panose="020B0502020202020204"/>
              <a:sym typeface="Century Gothic" panose="020B0502020202020204"/>
            </a:endParaRPr>
          </a:p>
        </p:txBody>
      </p:sp>
      <p:pic>
        <p:nvPicPr>
          <p:cNvPr id="6" name="Picture 99">
            <a:extLst>
              <a:ext uri="{FF2B5EF4-FFF2-40B4-BE49-F238E27FC236}">
                <a16:creationId xmlns:a16="http://schemas.microsoft.com/office/drawing/2014/main" id="{5744B9FE-8553-368B-3C7E-D1508395555B}"/>
              </a:ext>
            </a:extLst>
          </p:cNvPr>
          <p:cNvPicPr/>
          <p:nvPr/>
        </p:nvPicPr>
        <p:blipFill>
          <a:blip r:embed="rId3"/>
          <a:stretch>
            <a:fillRect/>
          </a:stretch>
        </p:blipFill>
        <p:spPr>
          <a:xfrm>
            <a:off x="10308336" y="5422392"/>
            <a:ext cx="1788160" cy="1347596"/>
          </a:xfrm>
          <a:prstGeom prst="rect">
            <a:avLst/>
          </a:prstGeom>
          <a:noFill/>
          <a:ln w="9525">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28"/>
        <p:cNvGrpSpPr/>
        <p:nvPr/>
      </p:nvGrpSpPr>
      <p:grpSpPr>
        <a:xfrm>
          <a:off x="0" y="0"/>
          <a:ext cx="0" cy="0"/>
          <a:chOff x="0" y="0"/>
          <a:chExt cx="0" cy="0"/>
        </a:xfrm>
      </p:grpSpPr>
      <p:sp>
        <p:nvSpPr>
          <p:cNvPr id="529" name="Google Shape;529;p45"/>
          <p:cNvSpPr txBox="1">
            <a:spLocks noGrp="1"/>
          </p:cNvSpPr>
          <p:nvPr>
            <p:ph type="title"/>
          </p:nvPr>
        </p:nvSpPr>
        <p:spPr>
          <a:xfrm>
            <a:off x="1311579" y="563736"/>
            <a:ext cx="8911687" cy="1280890"/>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rgbClr val="168DBA"/>
              </a:buClr>
              <a:buSzPts val="3600"/>
              <a:buFont typeface="Century Gothic" panose="020B0502020202020204"/>
              <a:buNone/>
            </a:pPr>
            <a:r>
              <a:rPr lang="tr-TR" b="1" dirty="0"/>
              <a:t>Değişkenlerde Tür Dönüşümü</a:t>
            </a:r>
            <a:endParaRPr b="1" dirty="0"/>
          </a:p>
        </p:txBody>
      </p:sp>
      <p:sp>
        <p:nvSpPr>
          <p:cNvPr id="530" name="Google Shape;530;p45"/>
          <p:cNvSpPr txBox="1">
            <a:spLocks noGrp="1"/>
          </p:cNvSpPr>
          <p:nvPr>
            <p:ph type="body" idx="1"/>
          </p:nvPr>
        </p:nvSpPr>
        <p:spPr>
          <a:xfrm>
            <a:off x="1889598" y="1772920"/>
            <a:ext cx="8915400" cy="4335272"/>
          </a:xfrm>
          <a:prstGeom prst="rect">
            <a:avLst/>
          </a:prstGeom>
          <a:noFill/>
          <a:ln>
            <a:noFill/>
          </a:ln>
        </p:spPr>
        <p:txBody>
          <a:bodyPr spcFirstLastPara="1" wrap="square" lIns="91425" tIns="45700" rIns="91425" bIns="45700" anchor="t" anchorCtr="0">
            <a:normAutofit/>
          </a:bodyPr>
          <a:lstStyle/>
          <a:p>
            <a:pPr marL="342900" indent="-228600"/>
            <a:r>
              <a:rPr lang="tr-TR" b="1" dirty="0" err="1"/>
              <a:t>Cast</a:t>
            </a:r>
            <a:r>
              <a:rPr lang="tr-TR" b="1" dirty="0"/>
              <a:t> işlemi:</a:t>
            </a:r>
          </a:p>
          <a:p>
            <a:pPr marL="342900" indent="-228600"/>
            <a:r>
              <a:rPr lang="tr-TR" dirty="0"/>
              <a:t>Bazı durumlarda bu yöntem kullanılabilmektedir. Örneğin </a:t>
            </a:r>
            <a:r>
              <a:rPr lang="tr-TR" dirty="0" err="1"/>
              <a:t>object</a:t>
            </a:r>
            <a:r>
              <a:rPr lang="tr-TR" dirty="0"/>
              <a:t> tipindeki değişken veya elemanları diğer tiplere çevirebilir. Aynı zamanda </a:t>
            </a:r>
            <a:r>
              <a:rPr lang="tr-TR" dirty="0" err="1"/>
              <a:t>double</a:t>
            </a:r>
            <a:r>
              <a:rPr lang="tr-TR" dirty="0"/>
              <a:t> tipini </a:t>
            </a:r>
            <a:r>
              <a:rPr lang="tr-TR" dirty="0" err="1"/>
              <a:t>int</a:t>
            </a:r>
            <a:r>
              <a:rPr lang="tr-TR" dirty="0"/>
              <a:t> tipine çevirebilir, yani sayılar arasında dönüşüm  yapabilir. Ama bir </a:t>
            </a:r>
            <a:r>
              <a:rPr lang="tr-TR" dirty="0" err="1"/>
              <a:t>string</a:t>
            </a:r>
            <a:r>
              <a:rPr lang="tr-TR" dirty="0"/>
              <a:t> tipini, </a:t>
            </a:r>
            <a:r>
              <a:rPr lang="tr-TR" dirty="0" err="1"/>
              <a:t>int</a:t>
            </a:r>
            <a:r>
              <a:rPr lang="tr-TR" dirty="0"/>
              <a:t> tipine ya da </a:t>
            </a:r>
            <a:r>
              <a:rPr lang="tr-TR" dirty="0" err="1"/>
              <a:t>int</a:t>
            </a:r>
            <a:r>
              <a:rPr lang="tr-TR" dirty="0"/>
              <a:t> tipini </a:t>
            </a:r>
            <a:r>
              <a:rPr lang="tr-TR" dirty="0" err="1"/>
              <a:t>string</a:t>
            </a:r>
            <a:r>
              <a:rPr lang="tr-TR" dirty="0"/>
              <a:t> tipine çeviremez.</a:t>
            </a:r>
          </a:p>
          <a:p>
            <a:pPr marL="342900" indent="-228600"/>
            <a:endParaRPr lang="tr-TR" dirty="0"/>
          </a:p>
          <a:p>
            <a:pPr marL="342900" indent="-228600"/>
            <a:endParaRPr lang="tr-TR" dirty="0"/>
          </a:p>
          <a:p>
            <a:pPr marL="342900" indent="-228600"/>
            <a:endParaRPr lang="tr-TR" dirty="0"/>
          </a:p>
          <a:p>
            <a:pPr marL="342900" indent="-228600"/>
            <a:endParaRPr lang="tr-TR" dirty="0"/>
          </a:p>
          <a:p>
            <a:pPr marL="342900" indent="-228600"/>
            <a:endParaRPr lang="tr-TR" dirty="0"/>
          </a:p>
          <a:p>
            <a:pPr marL="342900" indent="-228600"/>
            <a:r>
              <a:rPr lang="tr-TR" dirty="0"/>
              <a:t>	Buradaki a çıktımız 6 olacaktır.</a:t>
            </a:r>
          </a:p>
          <a:p>
            <a:pPr marL="342900" indent="-228600"/>
            <a:endParaRPr lang="tr-TR" dirty="0"/>
          </a:p>
          <a:p>
            <a:pPr marL="342900" indent="-228600"/>
            <a:endParaRPr lang="tr-TR" dirty="0"/>
          </a:p>
        </p:txBody>
      </p:sp>
      <p:sp>
        <p:nvSpPr>
          <p:cNvPr id="531" name="Google Shape;531;p45"/>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tr-TR"/>
              <a:t>20</a:t>
            </a:fld>
            <a:endParaRPr lang="tr-TR"/>
          </a:p>
        </p:txBody>
      </p:sp>
      <p:pic>
        <p:nvPicPr>
          <p:cNvPr id="532" name="Google Shape;532;p45" descr="Kurumsal Kimlik | Burdur Mehmet Akif Ersoy Üniversitesi"/>
          <p:cNvPicPr preferRelativeResize="0"/>
          <p:nvPr/>
        </p:nvPicPr>
        <p:blipFill rotWithShape="1">
          <a:blip r:embed="rId3"/>
          <a:srcRect l="10292" t="8690" r="10665" b="11290"/>
          <a:stretch>
            <a:fillRect/>
          </a:stretch>
        </p:blipFill>
        <p:spPr>
          <a:xfrm>
            <a:off x="10078311" y="102395"/>
            <a:ext cx="1992144" cy="685387"/>
          </a:xfrm>
          <a:prstGeom prst="rect">
            <a:avLst/>
          </a:prstGeom>
          <a:noFill/>
          <a:ln>
            <a:noFill/>
          </a:ln>
        </p:spPr>
      </p:pic>
      <p:pic>
        <p:nvPicPr>
          <p:cNvPr id="100" name="Picture 99"/>
          <p:cNvPicPr/>
          <p:nvPr/>
        </p:nvPicPr>
        <p:blipFill>
          <a:blip r:embed="rId4"/>
          <a:stretch>
            <a:fillRect/>
          </a:stretch>
        </p:blipFill>
        <p:spPr>
          <a:xfrm>
            <a:off x="10453110" y="5434170"/>
            <a:ext cx="1617345" cy="1321435"/>
          </a:xfrm>
          <a:prstGeom prst="rect">
            <a:avLst/>
          </a:prstGeom>
          <a:noFill/>
          <a:ln w="9525">
            <a:noFill/>
          </a:ln>
        </p:spPr>
      </p:pic>
      <p:pic>
        <p:nvPicPr>
          <p:cNvPr id="3" name="Resim 2" descr="metin içeren bir resim&#10;&#10;Açıklama otomatik olarak oluşturuldu">
            <a:extLst>
              <a:ext uri="{FF2B5EF4-FFF2-40B4-BE49-F238E27FC236}">
                <a16:creationId xmlns:a16="http://schemas.microsoft.com/office/drawing/2014/main" id="{B2C6043E-370A-7531-E2FA-960E3E073381}"/>
              </a:ext>
            </a:extLst>
          </p:cNvPr>
          <p:cNvPicPr>
            <a:picLocks noChangeAspect="1"/>
          </p:cNvPicPr>
          <p:nvPr/>
        </p:nvPicPr>
        <p:blipFill>
          <a:blip r:embed="rId5"/>
          <a:stretch>
            <a:fillRect/>
          </a:stretch>
        </p:blipFill>
        <p:spPr>
          <a:xfrm>
            <a:off x="2339206" y="3580405"/>
            <a:ext cx="2962688" cy="1638529"/>
          </a:xfrm>
          <a:prstGeom prst="rect">
            <a:avLst/>
          </a:prstGeom>
        </p:spPr>
      </p:pic>
    </p:spTree>
    <p:extLst>
      <p:ext uri="{BB962C8B-B14F-4D97-AF65-F5344CB8AC3E}">
        <p14:creationId xmlns:p14="http://schemas.microsoft.com/office/powerpoint/2010/main" val="17890793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4"/>
          <p:cNvSpPr txBox="1">
            <a:spLocks noGrp="1"/>
          </p:cNvSpPr>
          <p:nvPr>
            <p:ph type="title"/>
          </p:nvPr>
        </p:nvSpPr>
        <p:spPr>
          <a:xfrm>
            <a:off x="1846898" y="548640"/>
            <a:ext cx="8915400" cy="566738"/>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rgbClr val="168DBA"/>
              </a:buClr>
              <a:buSzPts val="3600"/>
              <a:buFont typeface="Century Gothic" panose="020B0502020202020204"/>
              <a:buNone/>
            </a:pPr>
            <a:r>
              <a:rPr lang="tr-TR" b="1" dirty="0"/>
              <a:t>Yardımcı Kaynaklar</a:t>
            </a:r>
          </a:p>
        </p:txBody>
      </p:sp>
      <p:sp>
        <p:nvSpPr>
          <p:cNvPr id="205" name="Google Shape;205;p4"/>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tr-TR"/>
              <a:t>21</a:t>
            </a:fld>
            <a:endParaRPr lang="tr-TR"/>
          </a:p>
        </p:txBody>
      </p:sp>
      <p:sp>
        <p:nvSpPr>
          <p:cNvPr id="207" name="Google Shape;207;p4"/>
          <p:cNvSpPr txBox="1"/>
          <p:nvPr/>
        </p:nvSpPr>
        <p:spPr>
          <a:xfrm>
            <a:off x="2227898" y="1362836"/>
            <a:ext cx="8153400" cy="5334000"/>
          </a:xfrm>
          <a:prstGeom prst="rect">
            <a:avLst/>
          </a:prstGeom>
          <a:noFill/>
          <a:ln>
            <a:noFill/>
          </a:ln>
        </p:spPr>
        <p:txBody>
          <a:bodyPr spcFirstLastPara="1" wrap="square" lIns="91425" tIns="45700" rIns="91425" bIns="45700" anchor="t" anchorCtr="0">
            <a:normAutofit/>
          </a:bodyPr>
          <a:lstStyle/>
          <a:p>
            <a:pPr marL="342900" marR="0" lvl="0" indent="-236855" algn="just" rtl="0">
              <a:spcBef>
                <a:spcPts val="1000"/>
              </a:spcBef>
              <a:spcAft>
                <a:spcPts val="0"/>
              </a:spcAft>
              <a:buClr>
                <a:schemeClr val="accent1"/>
              </a:buClr>
              <a:buSzPct val="100000"/>
              <a:buFont typeface="Noto Sans Symbols"/>
              <a:buNone/>
            </a:pPr>
            <a:r>
              <a:rPr lang="tr-TR" sz="1800" b="0" i="0" u="none" strike="noStrike" cap="none" dirty="0">
                <a:solidFill>
                  <a:srgbClr val="3F3F3F"/>
                </a:solidFill>
                <a:latin typeface="Century Gothic" panose="020B0502020202020204"/>
                <a:ea typeface="Century Gothic" panose="020B0502020202020204"/>
                <a:cs typeface="Century Gothic" panose="020B0502020202020204"/>
                <a:sym typeface="Century Gothic" panose="020B0502020202020204"/>
                <a:hlinkClick r:id="rId3"/>
              </a:rPr>
              <a:t>https://www.geeksforgeeks.org/type-conversion-c/</a:t>
            </a:r>
            <a:endParaRPr lang="tr-TR" sz="1800" b="0" i="0" u="none" strike="noStrike" cap="none" dirty="0">
              <a:solidFill>
                <a:srgbClr val="3F3F3F"/>
              </a:solidFill>
              <a:latin typeface="Century Gothic" panose="020B0502020202020204"/>
              <a:ea typeface="Century Gothic" panose="020B0502020202020204"/>
              <a:cs typeface="Century Gothic" panose="020B0502020202020204"/>
              <a:sym typeface="Century Gothic" panose="020B0502020202020204"/>
            </a:endParaRPr>
          </a:p>
          <a:p>
            <a:pPr marL="342900" marR="0" lvl="0" indent="-236855" algn="just" rtl="0">
              <a:spcBef>
                <a:spcPts val="1000"/>
              </a:spcBef>
              <a:spcAft>
                <a:spcPts val="0"/>
              </a:spcAft>
              <a:buClr>
                <a:schemeClr val="accent1"/>
              </a:buClr>
              <a:buSzPct val="100000"/>
              <a:buFont typeface="Noto Sans Symbols"/>
              <a:buNone/>
            </a:pPr>
            <a:r>
              <a:rPr lang="tr-TR" sz="1800" dirty="0">
                <a:solidFill>
                  <a:srgbClr val="3F3F3F"/>
                </a:solidFill>
                <a:latin typeface="Century Gothic" panose="020B0502020202020204"/>
                <a:ea typeface="Century Gothic" panose="020B0502020202020204"/>
                <a:cs typeface="Century Gothic" panose="020B0502020202020204"/>
                <a:sym typeface="Century Gothic" panose="020B0502020202020204"/>
                <a:hlinkClick r:id="rId4"/>
              </a:rPr>
              <a:t>https://www.kemalkefeli.com.tr/csharp-degiskenler-ve-tur-donusumleri.html</a:t>
            </a:r>
            <a:endParaRPr lang="tr-TR" sz="1800" dirty="0">
              <a:solidFill>
                <a:srgbClr val="3F3F3F"/>
              </a:solidFill>
              <a:latin typeface="Century Gothic" panose="020B0502020202020204"/>
              <a:ea typeface="Century Gothic" panose="020B0502020202020204"/>
              <a:cs typeface="Century Gothic" panose="020B0502020202020204"/>
              <a:sym typeface="Century Gothic" panose="020B0502020202020204"/>
            </a:endParaRPr>
          </a:p>
          <a:p>
            <a:pPr marL="342900" marR="0" lvl="0" indent="-236855" algn="just" rtl="0">
              <a:spcBef>
                <a:spcPts val="1000"/>
              </a:spcBef>
              <a:spcAft>
                <a:spcPts val="0"/>
              </a:spcAft>
              <a:buClr>
                <a:schemeClr val="accent1"/>
              </a:buClr>
              <a:buSzPct val="100000"/>
              <a:buFont typeface="Noto Sans Symbols"/>
              <a:buNone/>
            </a:pPr>
            <a:r>
              <a:rPr lang="tr-TR" sz="1800" dirty="0">
                <a:solidFill>
                  <a:srgbClr val="3F3F3F"/>
                </a:solidFill>
                <a:latin typeface="Century Gothic" panose="020B0502020202020204"/>
                <a:ea typeface="Century Gothic" panose="020B0502020202020204"/>
                <a:cs typeface="Century Gothic" panose="020B0502020202020204"/>
                <a:sym typeface="Century Gothic" panose="020B0502020202020204"/>
                <a:hlinkClick r:id="rId5"/>
              </a:rPr>
              <a:t>https://www.srdrylmz.com/c-deger-ve-referans-parametreleri/</a:t>
            </a:r>
            <a:endParaRPr lang="tr-TR" sz="1800" dirty="0">
              <a:solidFill>
                <a:srgbClr val="3F3F3F"/>
              </a:solidFill>
              <a:latin typeface="Century Gothic" panose="020B0502020202020204"/>
              <a:ea typeface="Century Gothic" panose="020B0502020202020204"/>
              <a:cs typeface="Century Gothic" panose="020B0502020202020204"/>
              <a:sym typeface="Century Gothic" panose="020B0502020202020204"/>
            </a:endParaRPr>
          </a:p>
          <a:p>
            <a:pPr marL="342900" marR="0" lvl="0" indent="-236855" algn="just" rtl="0">
              <a:spcBef>
                <a:spcPts val="1000"/>
              </a:spcBef>
              <a:spcAft>
                <a:spcPts val="0"/>
              </a:spcAft>
              <a:buClr>
                <a:schemeClr val="accent1"/>
              </a:buClr>
              <a:buSzPct val="100000"/>
              <a:buFont typeface="Noto Sans Symbols"/>
              <a:buNone/>
            </a:pPr>
            <a:endParaRPr lang="tr-TR" sz="1800" dirty="0">
              <a:solidFill>
                <a:srgbClr val="3F3F3F"/>
              </a:solidFill>
              <a:latin typeface="Century Gothic" panose="020B0502020202020204"/>
              <a:ea typeface="Century Gothic" panose="020B0502020202020204"/>
              <a:cs typeface="Century Gothic" panose="020B0502020202020204"/>
              <a:sym typeface="Century Gothic" panose="020B0502020202020204"/>
            </a:endParaRPr>
          </a:p>
          <a:p>
            <a:pPr marL="342900" marR="0" lvl="0" indent="-236855" algn="just" rtl="0">
              <a:spcBef>
                <a:spcPts val="1000"/>
              </a:spcBef>
              <a:spcAft>
                <a:spcPts val="0"/>
              </a:spcAft>
              <a:buClr>
                <a:schemeClr val="accent1"/>
              </a:buClr>
              <a:buSzPct val="100000"/>
              <a:buFont typeface="Noto Sans Symbols"/>
              <a:buNone/>
            </a:pPr>
            <a:endParaRPr sz="1800" b="0" i="0" u="none" strike="noStrike" cap="none" dirty="0">
              <a:solidFill>
                <a:srgbClr val="3F3F3F"/>
              </a:solidFill>
              <a:latin typeface="Century Gothic" panose="020B0502020202020204"/>
              <a:ea typeface="Century Gothic" panose="020B0502020202020204"/>
              <a:cs typeface="Century Gothic" panose="020B0502020202020204"/>
              <a:sym typeface="Century Gothic" panose="020B0502020202020204"/>
            </a:endParaRPr>
          </a:p>
          <a:p>
            <a:pPr marL="342900" marR="0" lvl="0" indent="-236855" algn="just" rtl="0">
              <a:spcBef>
                <a:spcPts val="1000"/>
              </a:spcBef>
              <a:spcAft>
                <a:spcPts val="0"/>
              </a:spcAft>
              <a:buClr>
                <a:schemeClr val="accent1"/>
              </a:buClr>
              <a:buSzPct val="100000"/>
              <a:buFont typeface="Noto Sans Symbols"/>
              <a:buNone/>
            </a:pPr>
            <a:endParaRPr sz="1800" b="0" i="0" u="none" strike="noStrike" cap="none" dirty="0">
              <a:solidFill>
                <a:srgbClr val="3F3F3F"/>
              </a:solidFill>
              <a:latin typeface="Century Gothic" panose="020B0502020202020204"/>
              <a:ea typeface="Century Gothic" panose="020B0502020202020204"/>
              <a:cs typeface="Century Gothic" panose="020B0502020202020204"/>
              <a:sym typeface="Century Gothic" panose="020B0502020202020204"/>
            </a:endParaRPr>
          </a:p>
          <a:p>
            <a:pPr marL="342900" marR="0" lvl="0" indent="-236855" algn="just" rtl="0">
              <a:spcBef>
                <a:spcPts val="1000"/>
              </a:spcBef>
              <a:spcAft>
                <a:spcPts val="0"/>
              </a:spcAft>
              <a:buClr>
                <a:schemeClr val="accent1"/>
              </a:buClr>
              <a:buSzPct val="100000"/>
              <a:buFont typeface="Noto Sans Symbols"/>
              <a:buNone/>
            </a:pPr>
            <a:endParaRPr sz="1800" b="1" i="0" u="none" strike="noStrike" cap="none" dirty="0">
              <a:solidFill>
                <a:srgbClr val="3F3F3F"/>
              </a:solidFill>
              <a:latin typeface="Century Gothic" panose="020B0502020202020204"/>
              <a:ea typeface="Century Gothic" panose="020B0502020202020204"/>
              <a:cs typeface="Century Gothic" panose="020B0502020202020204"/>
              <a:sym typeface="Century Gothic" panose="020B0502020202020204"/>
            </a:endParaRPr>
          </a:p>
        </p:txBody>
      </p:sp>
      <p:pic>
        <p:nvPicPr>
          <p:cNvPr id="6" name="Picture 99">
            <a:extLst>
              <a:ext uri="{FF2B5EF4-FFF2-40B4-BE49-F238E27FC236}">
                <a16:creationId xmlns:a16="http://schemas.microsoft.com/office/drawing/2014/main" id="{5744B9FE-8553-368B-3C7E-D1508395555B}"/>
              </a:ext>
            </a:extLst>
          </p:cNvPr>
          <p:cNvPicPr/>
          <p:nvPr/>
        </p:nvPicPr>
        <p:blipFill>
          <a:blip r:embed="rId6"/>
          <a:stretch>
            <a:fillRect/>
          </a:stretch>
        </p:blipFill>
        <p:spPr>
          <a:xfrm>
            <a:off x="10308336" y="5422392"/>
            <a:ext cx="1788160" cy="1347596"/>
          </a:xfrm>
          <a:prstGeom prst="rect">
            <a:avLst/>
          </a:prstGeom>
          <a:noFill/>
          <a:ln w="9525">
            <a:noFill/>
          </a:ln>
        </p:spPr>
      </p:pic>
    </p:spTree>
    <p:extLst>
      <p:ext uri="{BB962C8B-B14F-4D97-AF65-F5344CB8AC3E}">
        <p14:creationId xmlns:p14="http://schemas.microsoft.com/office/powerpoint/2010/main" val="8916282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537"/>
        <p:cNvGrpSpPr/>
        <p:nvPr/>
      </p:nvGrpSpPr>
      <p:grpSpPr>
        <a:xfrm>
          <a:off x="0" y="0"/>
          <a:ext cx="0" cy="0"/>
          <a:chOff x="0" y="0"/>
          <a:chExt cx="0" cy="0"/>
        </a:xfrm>
      </p:grpSpPr>
      <p:sp>
        <p:nvSpPr>
          <p:cNvPr id="538" name="Google Shape;538;p46"/>
          <p:cNvSpPr/>
          <p:nvPr/>
        </p:nvSpPr>
        <p:spPr>
          <a:xfrm>
            <a:off x="5872293" y="4384127"/>
            <a:ext cx="5972961" cy="2239861"/>
          </a:xfrm>
          <a:prstGeom prst="roundRect">
            <a:avLst>
              <a:gd name="adj" fmla="val 16667"/>
            </a:avLst>
          </a:prstGeom>
          <a:gradFill>
            <a:gsLst>
              <a:gs pos="0">
                <a:srgbClr val="54BCE8"/>
              </a:gs>
              <a:gs pos="100000">
                <a:srgbClr val="21ACE1"/>
              </a:gs>
            </a:gsLst>
            <a:lin ang="5400000" scaled="0"/>
          </a:gradFill>
          <a:ln>
            <a:noFill/>
          </a:ln>
          <a:effectLst>
            <a:outerShdw blurRad="50800" dist="38100" dir="5400000" rotWithShape="0">
              <a:srgbClr val="000000">
                <a:alpha val="6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panose="020B0502020202020204"/>
              <a:ea typeface="Century Gothic" panose="020B0502020202020204"/>
              <a:cs typeface="Century Gothic" panose="020B0502020202020204"/>
              <a:sym typeface="Century Gothic" panose="020B0502020202020204"/>
            </a:endParaRPr>
          </a:p>
        </p:txBody>
      </p:sp>
      <p:sp>
        <p:nvSpPr>
          <p:cNvPr id="539" name="Google Shape;539;p46"/>
          <p:cNvSpPr txBox="1">
            <a:spLocks noGrp="1"/>
          </p:cNvSpPr>
          <p:nvPr>
            <p:ph type="ctrTitle"/>
          </p:nvPr>
        </p:nvSpPr>
        <p:spPr>
          <a:xfrm>
            <a:off x="2810311" y="2667969"/>
            <a:ext cx="7768206" cy="888718"/>
          </a:xfrm>
          <a:prstGeom prst="rect">
            <a:avLst/>
          </a:prstGeom>
          <a:noFill/>
          <a:ln>
            <a:noFill/>
          </a:ln>
        </p:spPr>
        <p:txBody>
          <a:bodyPr spcFirstLastPara="1" wrap="square" lIns="91425" tIns="45700" rIns="91425" bIns="45700" anchor="b" anchorCtr="0">
            <a:normAutofit fontScale="90000"/>
          </a:bodyPr>
          <a:lstStyle/>
          <a:p>
            <a:pPr marL="0" lvl="0" indent="0" algn="l" rtl="0">
              <a:spcBef>
                <a:spcPts val="0"/>
              </a:spcBef>
              <a:spcAft>
                <a:spcPts val="0"/>
              </a:spcAft>
              <a:buClr>
                <a:schemeClr val="dk1"/>
              </a:buClr>
              <a:buSzPct val="100000"/>
              <a:buFont typeface="Century Gothic" panose="020B0502020202020204"/>
              <a:buNone/>
            </a:pPr>
            <a:r>
              <a:rPr lang="tr-TR" b="1" dirty="0">
                <a:solidFill>
                  <a:schemeClr val="dk1"/>
                </a:solidFill>
              </a:rPr>
              <a:t>İlginiz için teşekkürler…</a:t>
            </a:r>
            <a:endParaRPr b="1" dirty="0">
              <a:solidFill>
                <a:schemeClr val="dk1"/>
              </a:solidFill>
            </a:endParaRPr>
          </a:p>
        </p:txBody>
      </p:sp>
      <p:sp>
        <p:nvSpPr>
          <p:cNvPr id="540" name="Google Shape;540;p46"/>
          <p:cNvSpPr txBox="1">
            <a:spLocks noGrp="1"/>
          </p:cNvSpPr>
          <p:nvPr>
            <p:ph type="sldNum" idx="12"/>
          </p:nvPr>
        </p:nvSpPr>
        <p:spPr>
          <a:xfrm>
            <a:off x="531812" y="4529540"/>
            <a:ext cx="779767"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tr-TR"/>
              <a:t>22</a:t>
            </a:fld>
            <a:endParaRPr lang="tr-TR"/>
          </a:p>
        </p:txBody>
      </p:sp>
      <p:sp>
        <p:nvSpPr>
          <p:cNvPr id="541" name="Google Shape;541;p46"/>
          <p:cNvSpPr txBox="1"/>
          <p:nvPr/>
        </p:nvSpPr>
        <p:spPr>
          <a:xfrm>
            <a:off x="6251099" y="4600165"/>
            <a:ext cx="5499078" cy="2015869"/>
          </a:xfrm>
          <a:prstGeom prst="rect">
            <a:avLst/>
          </a:prstGeom>
          <a:noFill/>
          <a:ln>
            <a:noFill/>
          </a:ln>
        </p:spPr>
        <p:txBody>
          <a:bodyPr spcFirstLastPara="1" wrap="square" lIns="91425" tIns="45700" rIns="91425" bIns="45700" anchor="t" anchorCtr="0">
            <a:normAutofit/>
          </a:bodyPr>
          <a:lstStyle/>
          <a:p>
            <a:pPr>
              <a:buClr>
                <a:schemeClr val="accent1"/>
              </a:buClr>
              <a:buSzPts val="1600"/>
            </a:pPr>
            <a:r>
              <a:rPr lang="tr-TR" sz="1600" dirty="0">
                <a:solidFill>
                  <a:schemeClr val="dk1"/>
                </a:solidFill>
                <a:latin typeface="Century Gothic" panose="020B0502020202020204"/>
                <a:ea typeface="Century Gothic" panose="020B0502020202020204"/>
                <a:cs typeface="Century Gothic" panose="020B0502020202020204"/>
                <a:sym typeface="Century Gothic" panose="020B0502020202020204"/>
              </a:rPr>
              <a:t>Hazırlayan                  : </a:t>
            </a:r>
            <a:r>
              <a:rPr lang="tr-TR" sz="1600" b="1" dirty="0">
                <a:solidFill>
                  <a:schemeClr val="dk1"/>
                </a:solidFill>
                <a:latin typeface="Century Gothic" panose="020B0502020202020204"/>
                <a:ea typeface="Century Gothic" panose="020B0502020202020204"/>
                <a:cs typeface="Century Gothic" panose="020B0502020202020204"/>
                <a:sym typeface="Century Gothic" panose="020B0502020202020204"/>
              </a:rPr>
              <a:t>Uğur ÖZŞAHİN  2011404018</a:t>
            </a:r>
            <a:br>
              <a:rPr lang="tr-TR" sz="1600" b="1" dirty="0">
                <a:latin typeface="Century Gothic" panose="020B0502020202020204"/>
                <a:ea typeface="Century Gothic" panose="020B0502020202020204"/>
                <a:cs typeface="Century Gothic" panose="020B0502020202020204"/>
              </a:rPr>
            </a:br>
            <a:r>
              <a:rPr lang="tr-TR" sz="1600" dirty="0">
                <a:solidFill>
                  <a:schemeClr val="dk1"/>
                </a:solidFill>
                <a:latin typeface="Century Gothic" panose="020B0502020202020204"/>
                <a:ea typeface="Century Gothic" panose="020B0502020202020204"/>
                <a:cs typeface="Century Gothic" panose="020B0502020202020204"/>
                <a:sym typeface="Century Gothic" panose="020B0502020202020204"/>
              </a:rPr>
              <a:t>E-posta                       : ozsahinqreus@gmail.com</a:t>
            </a:r>
          </a:p>
          <a:p>
            <a:pPr>
              <a:spcBef>
                <a:spcPts val="1000"/>
              </a:spcBef>
              <a:buClr>
                <a:schemeClr val="accent1"/>
              </a:buClr>
              <a:buSzPts val="1600"/>
            </a:pPr>
            <a:r>
              <a:rPr lang="tr-TR" sz="1600" dirty="0">
                <a:solidFill>
                  <a:schemeClr val="dk1"/>
                </a:solidFill>
                <a:latin typeface="Century Gothic" panose="020B0502020202020204"/>
                <a:ea typeface="Century Gothic" panose="020B0502020202020204"/>
                <a:cs typeface="Century Gothic" panose="020B0502020202020204"/>
                <a:sym typeface="Century Gothic" panose="020B0502020202020204"/>
              </a:rPr>
              <a:t>Tarih                            : 27/05/2022</a:t>
            </a:r>
            <a:endParaRPr lang="tr-TR" sz="1600" dirty="0">
              <a:solidFill>
                <a:schemeClr val="dk1"/>
              </a:solidFill>
              <a:latin typeface="Century Gothic" panose="020B0502020202020204"/>
              <a:ea typeface="Century Gothic" panose="020B0502020202020204"/>
              <a:cs typeface="Century Gothic" panose="020B0502020202020204"/>
            </a:endParaRPr>
          </a:p>
          <a:p>
            <a:pPr marL="0" marR="0" lvl="0" indent="0" algn="l" rtl="0">
              <a:spcBef>
                <a:spcPts val="1000"/>
              </a:spcBef>
              <a:spcAft>
                <a:spcPts val="0"/>
              </a:spcAft>
              <a:buClr>
                <a:schemeClr val="accent1"/>
              </a:buClr>
              <a:buSzPts val="1600"/>
              <a:buFont typeface="Noto Sans Symbols"/>
              <a:buNone/>
            </a:pPr>
            <a:r>
              <a:rPr lang="tr-TR" sz="1600" dirty="0">
                <a:solidFill>
                  <a:schemeClr val="dk1"/>
                </a:solidFill>
                <a:latin typeface="Century Gothic" panose="020B0502020202020204"/>
                <a:ea typeface="Century Gothic" panose="020B0502020202020204"/>
                <a:cs typeface="Century Gothic" panose="020B0502020202020204"/>
                <a:sym typeface="Century Gothic" panose="020B0502020202020204"/>
              </a:rPr>
              <a:t>Ders Yürütücüsü        : Doç. Dr. İsmail KIRBAŞ </a:t>
            </a:r>
          </a:p>
          <a:p>
            <a:pPr marL="0" marR="0" lvl="0" indent="0" algn="l" rtl="0">
              <a:spcBef>
                <a:spcPts val="1000"/>
              </a:spcBef>
              <a:spcAft>
                <a:spcPts val="0"/>
              </a:spcAft>
              <a:buClr>
                <a:schemeClr val="accent1"/>
              </a:buClr>
              <a:buSzPts val="1600"/>
              <a:buFont typeface="Noto Sans Symbols"/>
              <a:buNone/>
            </a:pPr>
            <a:endParaRPr lang="tr-TR" sz="1600" dirty="0">
              <a:solidFill>
                <a:schemeClr val="dk1"/>
              </a:solidFill>
              <a:latin typeface="Century Gothic" panose="020B0502020202020204"/>
              <a:ea typeface="Century Gothic" panose="020B0502020202020204"/>
              <a:cs typeface="Century Gothic" panose="020B0502020202020204"/>
              <a:sym typeface="Century Gothic" panose="020B0502020202020204"/>
            </a:endParaRPr>
          </a:p>
        </p:txBody>
      </p:sp>
      <p:pic>
        <p:nvPicPr>
          <p:cNvPr id="542" name="Google Shape;542;p46" descr="Kurumsal Kimlik | Burdur Mehmet Akif Ersoy Üniversitesi"/>
          <p:cNvPicPr preferRelativeResize="0"/>
          <p:nvPr/>
        </p:nvPicPr>
        <p:blipFill rotWithShape="1">
          <a:blip r:embed="rId3"/>
          <a:srcRect l="10292" t="8690" r="10665" b="11290"/>
          <a:stretch>
            <a:fillRect/>
          </a:stretch>
        </p:blipFill>
        <p:spPr>
          <a:xfrm>
            <a:off x="4732786" y="370695"/>
            <a:ext cx="1992144" cy="685387"/>
          </a:xfrm>
          <a:prstGeom prst="rect">
            <a:avLst/>
          </a:prstGeom>
          <a:noFill/>
          <a:ln>
            <a:noFill/>
          </a:ln>
        </p:spPr>
      </p:pic>
      <p:sp>
        <p:nvSpPr>
          <p:cNvPr id="543" name="Google Shape;543;p46"/>
          <p:cNvSpPr txBox="1"/>
          <p:nvPr/>
        </p:nvSpPr>
        <p:spPr>
          <a:xfrm>
            <a:off x="3356962" y="1221382"/>
            <a:ext cx="4427150" cy="941166"/>
          </a:xfrm>
          <a:prstGeom prst="rect">
            <a:avLst/>
          </a:prstGeom>
          <a:noFill/>
          <a:ln>
            <a:noFill/>
          </a:ln>
        </p:spPr>
        <p:txBody>
          <a:bodyPr spcFirstLastPara="1" wrap="square" lIns="91425" tIns="45700" rIns="91425" bIns="45700" anchor="t" anchorCtr="0">
            <a:normAutofit/>
          </a:bodyPr>
          <a:lstStyle/>
          <a:p>
            <a:pPr marL="0" indent="0" algn="ctr">
              <a:buClr>
                <a:schemeClr val="accent1"/>
              </a:buClr>
              <a:buSzPts val="1800"/>
              <a:buFont typeface="Noto Sans Symbols"/>
              <a:buNone/>
            </a:pPr>
            <a:r>
              <a:rPr lang="tr-TR" sz="1800" b="1" dirty="0">
                <a:solidFill>
                  <a:schemeClr val="accent3"/>
                </a:solidFill>
                <a:latin typeface="Century Gothic" panose="020B0502020202020204"/>
                <a:ea typeface="Century Gothic" panose="020B0502020202020204"/>
                <a:cs typeface="Century Gothic" panose="020B0502020202020204"/>
                <a:sym typeface="Century Gothic" panose="020B0502020202020204"/>
              </a:rPr>
              <a:t>Nesneye Yönelik Programlama</a:t>
            </a:r>
            <a:endParaRPr sz="1800" b="1" dirty="0">
              <a:solidFill>
                <a:schemeClr val="accent3"/>
              </a:solidFill>
              <a:latin typeface="Century Gothic" panose="020B0502020202020204"/>
              <a:ea typeface="Century Gothic" panose="020B0502020202020204"/>
              <a:cs typeface="Century Gothic" panose="020B0502020202020204"/>
              <a:sym typeface="Century Gothic" panose="020B0502020202020204"/>
            </a:endParaRPr>
          </a:p>
        </p:txBody>
      </p:sp>
      <p:sp>
        <p:nvSpPr>
          <p:cNvPr id="545" name="Google Shape;545;p46"/>
          <p:cNvSpPr/>
          <p:nvPr/>
        </p:nvSpPr>
        <p:spPr>
          <a:xfrm>
            <a:off x="351927" y="1532752"/>
            <a:ext cx="2960411" cy="30543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tr-TR" sz="1400" b="1" u="sng" cap="none" dirty="0">
                <a:solidFill>
                  <a:schemeClr val="accent1"/>
                </a:solidFill>
                <a:latin typeface="Century Gothic" panose="020B0502020202020204"/>
                <a:ea typeface="Century Gothic" panose="020B0502020202020204"/>
                <a:cs typeface="Century Gothic" panose="020B0502020202020204"/>
                <a:sym typeface="Century Gothic" panose="020B0502020202020204"/>
                <a:hlinkClick r:id="rId4"/>
              </a:rPr>
              <a:t>www.youtube.com/BMderslerim</a:t>
            </a:r>
            <a:endParaRPr sz="1400" b="1" cap="none" dirty="0">
              <a:solidFill>
                <a:schemeClr val="accent1"/>
              </a:solidFill>
              <a:latin typeface="Century Gothic" panose="020B0502020202020204"/>
              <a:ea typeface="Century Gothic" panose="020B0502020202020204"/>
              <a:cs typeface="Century Gothic" panose="020B0502020202020204"/>
              <a:sym typeface="Century Gothic" panose="020B0502020202020204"/>
            </a:endParaRPr>
          </a:p>
        </p:txBody>
      </p:sp>
      <p:pic>
        <p:nvPicPr>
          <p:cNvPr id="2" name="Picture 1"/>
          <p:cNvPicPr>
            <a:picLocks noChangeAspect="1"/>
          </p:cNvPicPr>
          <p:nvPr/>
        </p:nvPicPr>
        <p:blipFill>
          <a:blip r:embed="rId5"/>
          <a:srcRect l="10317" t="21650" r="10308" b="21650"/>
          <a:stretch>
            <a:fillRect/>
          </a:stretch>
        </p:blipFill>
        <p:spPr>
          <a:xfrm>
            <a:off x="839470" y="188595"/>
            <a:ext cx="1757045" cy="1255395"/>
          </a:xfrm>
          <a:prstGeom prst="rect">
            <a:avLst/>
          </a:prstGeom>
        </p:spPr>
      </p:pic>
      <p:pic>
        <p:nvPicPr>
          <p:cNvPr id="101" name="Picture 100"/>
          <p:cNvPicPr/>
          <p:nvPr/>
        </p:nvPicPr>
        <p:blipFill>
          <a:blip r:embed="rId6"/>
          <a:srcRect t="12652"/>
          <a:stretch>
            <a:fillRect/>
          </a:stretch>
        </p:blipFill>
        <p:spPr>
          <a:xfrm>
            <a:off x="8544560" y="106680"/>
            <a:ext cx="3563620" cy="2419985"/>
          </a:xfrm>
          <a:prstGeom prst="rect">
            <a:avLst/>
          </a:prstGeom>
          <a:noFill/>
          <a:ln w="9525">
            <a:noFill/>
          </a:ln>
        </p:spPr>
      </p:pic>
      <p:pic>
        <p:nvPicPr>
          <p:cNvPr id="100" name="Picture 99"/>
          <p:cNvPicPr/>
          <p:nvPr/>
        </p:nvPicPr>
        <p:blipFill>
          <a:blip r:embed="rId7"/>
          <a:stretch>
            <a:fillRect/>
          </a:stretch>
        </p:blipFill>
        <p:spPr>
          <a:xfrm>
            <a:off x="2167342" y="4603794"/>
            <a:ext cx="2240280" cy="1913255"/>
          </a:xfrm>
          <a:prstGeom prst="rect">
            <a:avLst/>
          </a:prstGeom>
          <a:noFill/>
          <a:ln w="9525">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5"/>
          <p:cNvSpPr txBox="1">
            <a:spLocks noGrp="1"/>
          </p:cNvSpPr>
          <p:nvPr>
            <p:ph type="title"/>
          </p:nvPr>
        </p:nvSpPr>
        <p:spPr>
          <a:xfrm>
            <a:off x="1311579" y="551210"/>
            <a:ext cx="8911687" cy="1280890"/>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rgbClr val="168DBA"/>
              </a:buClr>
              <a:buSzPts val="3600"/>
              <a:buFont typeface="Century Gothic" panose="020B0502020202020204"/>
              <a:buNone/>
            </a:pPr>
            <a:r>
              <a:rPr lang="tr-TR" b="1" dirty="0"/>
              <a:t>Değişkenler(</a:t>
            </a:r>
            <a:r>
              <a:rPr lang="tr-TR" b="1" dirty="0" err="1"/>
              <a:t>Variables</a:t>
            </a:r>
            <a:r>
              <a:rPr lang="tr-TR" b="1" dirty="0"/>
              <a:t>) Nedir?</a:t>
            </a:r>
            <a:br>
              <a:rPr lang="tr-TR" b="1" dirty="0"/>
            </a:br>
            <a:endParaRPr lang="tr-TR" b="1" dirty="0"/>
          </a:p>
        </p:txBody>
      </p:sp>
      <p:sp>
        <p:nvSpPr>
          <p:cNvPr id="213" name="Google Shape;213;p5"/>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tr-TR"/>
              <a:t>3</a:t>
            </a:fld>
            <a:endParaRPr lang="tr-TR"/>
          </a:p>
        </p:txBody>
      </p:sp>
      <p:sp>
        <p:nvSpPr>
          <p:cNvPr id="215" name="Google Shape;215;p5"/>
          <p:cNvSpPr txBox="1">
            <a:spLocks noGrp="1"/>
          </p:cNvSpPr>
          <p:nvPr>
            <p:ph type="body" idx="1"/>
          </p:nvPr>
        </p:nvSpPr>
        <p:spPr>
          <a:xfrm>
            <a:off x="1311579" y="1777186"/>
            <a:ext cx="7848600" cy="49530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SzPts val="1800"/>
              <a:buNone/>
            </a:pPr>
            <a:endParaRPr sz="1800" b="1" dirty="0"/>
          </a:p>
          <a:p>
            <a:pPr marL="0" lvl="0" indent="0" algn="just" rtl="0">
              <a:spcBef>
                <a:spcPts val="1000"/>
              </a:spcBef>
              <a:spcAft>
                <a:spcPts val="0"/>
              </a:spcAft>
              <a:buSzPts val="1800"/>
              <a:buNone/>
            </a:pPr>
            <a:r>
              <a:rPr lang="tr-TR" b="0" i="0" dirty="0">
                <a:solidFill>
                  <a:schemeClr val="tx1">
                    <a:lumMod val="65000"/>
                    <a:lumOff val="35000"/>
                  </a:schemeClr>
                </a:solidFill>
                <a:effectLst/>
                <a:latin typeface="Century Gothic" panose="020B0502020202020204" pitchFamily="34" charset="0"/>
              </a:rPr>
              <a:t>Değişkenler, girdiğimiz değerleri alan veya programın çalışmasıyla bazı değerlerin atandığı veri tutuculardır. Hayattan örnek vermek gerekirse saklama kabı gibi düşünebiliriz.</a:t>
            </a:r>
            <a:endParaRPr sz="1800" b="1" dirty="0">
              <a:solidFill>
                <a:schemeClr val="tx1">
                  <a:lumMod val="65000"/>
                  <a:lumOff val="35000"/>
                </a:schemeClr>
              </a:solidFill>
              <a:latin typeface="Century Gothic" panose="020B0502020202020204" pitchFamily="34" charset="0"/>
            </a:endParaRPr>
          </a:p>
        </p:txBody>
      </p:sp>
      <p:pic>
        <p:nvPicPr>
          <p:cNvPr id="100" name="Picture 99"/>
          <p:cNvPicPr/>
          <p:nvPr/>
        </p:nvPicPr>
        <p:blipFill>
          <a:blip r:embed="rId3"/>
          <a:stretch>
            <a:fillRect/>
          </a:stretch>
        </p:blipFill>
        <p:spPr>
          <a:xfrm>
            <a:off x="10294183" y="5355821"/>
            <a:ext cx="1788160" cy="1347596"/>
          </a:xfrm>
          <a:prstGeom prst="rect">
            <a:avLst/>
          </a:prstGeom>
          <a:noFill/>
          <a:ln w="9525">
            <a:noFill/>
          </a:ln>
        </p:spPr>
      </p:pic>
      <p:pic>
        <p:nvPicPr>
          <p:cNvPr id="3" name="Resim 2" descr="metin, yazı tahtası, işaret içeren bir resim&#10;&#10;Açıklama otomatik olarak oluşturuldu">
            <a:extLst>
              <a:ext uri="{FF2B5EF4-FFF2-40B4-BE49-F238E27FC236}">
                <a16:creationId xmlns:a16="http://schemas.microsoft.com/office/drawing/2014/main" id="{63E2D28F-EBC7-26CA-6A0D-932C8293B28E}"/>
              </a:ext>
            </a:extLst>
          </p:cNvPr>
          <p:cNvPicPr>
            <a:picLocks noChangeAspect="1"/>
          </p:cNvPicPr>
          <p:nvPr/>
        </p:nvPicPr>
        <p:blipFill>
          <a:blip r:embed="rId4"/>
          <a:stretch>
            <a:fillRect/>
          </a:stretch>
        </p:blipFill>
        <p:spPr>
          <a:xfrm>
            <a:off x="9160179" y="154583"/>
            <a:ext cx="2922164" cy="1631521"/>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6"/>
          <p:cNvSpPr txBox="1">
            <a:spLocks noGrp="1"/>
          </p:cNvSpPr>
          <p:nvPr>
            <p:ph type="title"/>
          </p:nvPr>
        </p:nvSpPr>
        <p:spPr>
          <a:xfrm>
            <a:off x="1311579" y="417076"/>
            <a:ext cx="8911687" cy="1280890"/>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rgbClr val="168DBA"/>
              </a:buClr>
              <a:buSzPts val="3600"/>
              <a:buFont typeface="Century Gothic" panose="020B0502020202020204"/>
              <a:buNone/>
            </a:pPr>
            <a:r>
              <a:rPr lang="tr-TR" b="1" dirty="0"/>
              <a:t>Değişken Kullanmanın Amacı Nedir?</a:t>
            </a:r>
          </a:p>
        </p:txBody>
      </p:sp>
      <p:sp>
        <p:nvSpPr>
          <p:cNvPr id="222" name="Google Shape;222;p6"/>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tr-TR"/>
              <a:t>4</a:t>
            </a:fld>
            <a:endParaRPr lang="tr-TR"/>
          </a:p>
        </p:txBody>
      </p:sp>
      <p:sp>
        <p:nvSpPr>
          <p:cNvPr id="223" name="Google Shape;223;p6"/>
          <p:cNvSpPr txBox="1">
            <a:spLocks noGrp="1"/>
          </p:cNvSpPr>
          <p:nvPr>
            <p:ph type="body" idx="1"/>
          </p:nvPr>
        </p:nvSpPr>
        <p:spPr>
          <a:xfrm>
            <a:off x="1788167" y="1275271"/>
            <a:ext cx="7319257" cy="4953000"/>
          </a:xfrm>
          <a:prstGeom prst="rect">
            <a:avLst/>
          </a:prstGeom>
          <a:noFill/>
          <a:ln>
            <a:noFill/>
          </a:ln>
        </p:spPr>
        <p:txBody>
          <a:bodyPr spcFirstLastPara="1" wrap="square" lIns="91425" tIns="45700" rIns="91425" bIns="45700" anchor="t" anchorCtr="0">
            <a:normAutofit/>
          </a:bodyPr>
          <a:lstStyle/>
          <a:p>
            <a:pPr marL="0" lvl="0" indent="0" algn="l" rtl="0">
              <a:spcBef>
                <a:spcPts val="1000"/>
              </a:spcBef>
              <a:spcAft>
                <a:spcPts val="0"/>
              </a:spcAft>
              <a:buSzPts val="1800"/>
              <a:buNone/>
            </a:pPr>
            <a:r>
              <a:rPr lang="tr-TR" b="0" i="0" dirty="0">
                <a:solidFill>
                  <a:srgbClr val="444444"/>
                </a:solidFill>
                <a:effectLst/>
                <a:latin typeface="Century Gothic" panose="020B0502020202020204" pitchFamily="34" charset="0"/>
              </a:rPr>
              <a:t>Değişken ile bir bilgiyi ister kullanıcıdan olsun isterse program içinde dinamik olarak yüklensin bir bilgiyi bellekte tutmak için kullanılır.</a:t>
            </a:r>
          </a:p>
          <a:p>
            <a:pPr marL="0" lvl="0" indent="0" algn="l" rtl="0">
              <a:spcBef>
                <a:spcPts val="1000"/>
              </a:spcBef>
              <a:spcAft>
                <a:spcPts val="0"/>
              </a:spcAft>
              <a:buSzPts val="1800"/>
              <a:buNone/>
            </a:pPr>
            <a:r>
              <a:rPr lang="tr-TR" dirty="0">
                <a:solidFill>
                  <a:srgbClr val="444444"/>
                </a:solidFill>
                <a:latin typeface="Century Gothic" panose="020B0502020202020204" pitchFamily="34" charset="0"/>
              </a:rPr>
              <a:t>Değişkenimizin içerisindeki veri çok uzun olabilir ve kodlarken o veriyi yazmamız bize vakit kaybettirir ve yanlış yazabiliriz bu yüzden de değişken kullanılır.</a:t>
            </a:r>
          </a:p>
          <a:p>
            <a:pPr marL="0" lvl="0" indent="0" algn="l" rtl="0">
              <a:spcBef>
                <a:spcPts val="1000"/>
              </a:spcBef>
              <a:spcAft>
                <a:spcPts val="0"/>
              </a:spcAft>
              <a:buSzPts val="1800"/>
              <a:buNone/>
            </a:pPr>
            <a:endParaRPr lang="tr-TR" b="0" i="0" dirty="0">
              <a:solidFill>
                <a:srgbClr val="444444"/>
              </a:solidFill>
              <a:effectLst/>
              <a:latin typeface="Century Gothic" panose="020B0502020202020204" pitchFamily="34" charset="0"/>
            </a:endParaRPr>
          </a:p>
          <a:p>
            <a:pPr marL="0" lvl="0" indent="0" algn="l" rtl="0">
              <a:spcBef>
                <a:spcPts val="1000"/>
              </a:spcBef>
              <a:spcAft>
                <a:spcPts val="0"/>
              </a:spcAft>
              <a:buSzPts val="1800"/>
              <a:buNone/>
            </a:pPr>
            <a:r>
              <a:rPr lang="tr-TR" dirty="0">
                <a:solidFill>
                  <a:srgbClr val="444444"/>
                </a:solidFill>
                <a:latin typeface="Century Gothic" panose="020B0502020202020204" pitchFamily="34" charset="0"/>
              </a:rPr>
              <a:t>Kısaca değişken programlamanın olmazsa olmazı diyebiliriz.</a:t>
            </a:r>
            <a:endParaRPr lang="tr-TR" b="0" i="0" dirty="0">
              <a:solidFill>
                <a:srgbClr val="444444"/>
              </a:solidFill>
              <a:effectLst/>
              <a:latin typeface="Century Gothic" panose="020B0502020202020204" pitchFamily="34" charset="0"/>
            </a:endParaRPr>
          </a:p>
          <a:p>
            <a:pPr marL="0" lvl="0" indent="0" algn="l" rtl="0">
              <a:spcBef>
                <a:spcPts val="1000"/>
              </a:spcBef>
              <a:spcAft>
                <a:spcPts val="0"/>
              </a:spcAft>
              <a:buSzPts val="1800"/>
              <a:buNone/>
            </a:pPr>
            <a:endParaRPr lang="tr-TR" sz="1800" b="1" dirty="0">
              <a:latin typeface="Century Gothic" panose="020B0502020202020204" pitchFamily="34" charset="0"/>
            </a:endParaRPr>
          </a:p>
        </p:txBody>
      </p:sp>
      <p:pic>
        <p:nvPicPr>
          <p:cNvPr id="3" name="Resim 2">
            <a:extLst>
              <a:ext uri="{FF2B5EF4-FFF2-40B4-BE49-F238E27FC236}">
                <a16:creationId xmlns:a16="http://schemas.microsoft.com/office/drawing/2014/main" id="{6CF2A981-D18D-9D25-7713-333A0D62B526}"/>
              </a:ext>
            </a:extLst>
          </p:cNvPr>
          <p:cNvPicPr>
            <a:picLocks noChangeAspect="1"/>
          </p:cNvPicPr>
          <p:nvPr/>
        </p:nvPicPr>
        <p:blipFill>
          <a:blip r:embed="rId3"/>
          <a:stretch>
            <a:fillRect/>
          </a:stretch>
        </p:blipFill>
        <p:spPr>
          <a:xfrm>
            <a:off x="9171433" y="3952178"/>
            <a:ext cx="2792220" cy="2276093"/>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7"/>
          <p:cNvSpPr txBox="1">
            <a:spLocks noGrp="1"/>
          </p:cNvSpPr>
          <p:nvPr>
            <p:ph type="title"/>
          </p:nvPr>
        </p:nvSpPr>
        <p:spPr>
          <a:xfrm>
            <a:off x="1311579" y="512462"/>
            <a:ext cx="9747485" cy="1023040"/>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rgbClr val="168DBA"/>
              </a:buClr>
              <a:buSzPts val="3600"/>
              <a:buFont typeface="Century Gothic" panose="020B0502020202020204"/>
              <a:buNone/>
            </a:pPr>
            <a:r>
              <a:rPr lang="tr-TR" b="1" dirty="0"/>
              <a:t>Değişken Tanımlama</a:t>
            </a:r>
          </a:p>
        </p:txBody>
      </p:sp>
      <p:sp>
        <p:nvSpPr>
          <p:cNvPr id="230" name="Google Shape;230;p7"/>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tr-TR"/>
              <a:t>5</a:t>
            </a:fld>
            <a:endParaRPr lang="tr-TR"/>
          </a:p>
        </p:txBody>
      </p:sp>
      <p:sp>
        <p:nvSpPr>
          <p:cNvPr id="231" name="Google Shape;231;p7"/>
          <p:cNvSpPr txBox="1">
            <a:spLocks noGrp="1"/>
          </p:cNvSpPr>
          <p:nvPr>
            <p:ph type="body" idx="1"/>
          </p:nvPr>
        </p:nvSpPr>
        <p:spPr>
          <a:xfrm>
            <a:off x="1659147" y="1196038"/>
            <a:ext cx="7848600" cy="5149499"/>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SzPts val="1800"/>
              <a:buNone/>
            </a:pPr>
            <a:endParaRPr sz="1800" b="1" dirty="0"/>
          </a:p>
          <a:p>
            <a:pPr marL="342900" lvl="0" indent="-342900" algn="l" rtl="0">
              <a:spcBef>
                <a:spcPts val="1000"/>
              </a:spcBef>
              <a:spcAft>
                <a:spcPts val="0"/>
              </a:spcAft>
              <a:buSzPts val="1800"/>
            </a:pPr>
            <a:r>
              <a:rPr lang="tr-TR" sz="1800" dirty="0"/>
              <a:t>Değişken isimlerinde boşluk bulunmamalıdır.</a:t>
            </a:r>
          </a:p>
          <a:p>
            <a:pPr marL="342900" lvl="0" indent="-342900" algn="l" rtl="0">
              <a:spcBef>
                <a:spcPts val="1000"/>
              </a:spcBef>
              <a:spcAft>
                <a:spcPts val="0"/>
              </a:spcAft>
              <a:buSzPts val="1800"/>
            </a:pPr>
            <a:r>
              <a:rPr lang="tr-TR" dirty="0"/>
              <a:t>	Hatalı isimlendirme örneği: </a:t>
            </a:r>
            <a:r>
              <a:rPr lang="tr-TR" dirty="0" err="1"/>
              <a:t>int</a:t>
            </a:r>
            <a:r>
              <a:rPr lang="tr-TR" dirty="0"/>
              <a:t> </a:t>
            </a:r>
            <a:r>
              <a:rPr lang="tr-TR" dirty="0" err="1"/>
              <a:t>islem</a:t>
            </a:r>
            <a:r>
              <a:rPr lang="tr-TR" dirty="0"/>
              <a:t> sonucu = 5321017;</a:t>
            </a:r>
          </a:p>
          <a:p>
            <a:pPr marL="342900" lvl="0" indent="-342900" algn="l" rtl="0">
              <a:spcBef>
                <a:spcPts val="1000"/>
              </a:spcBef>
              <a:spcAft>
                <a:spcPts val="0"/>
              </a:spcAft>
              <a:buSzPts val="1800"/>
            </a:pPr>
            <a:r>
              <a:rPr lang="tr-TR" sz="1800" dirty="0"/>
              <a:t>	Doğru isimlendirme </a:t>
            </a:r>
            <a:r>
              <a:rPr lang="tr-TR" dirty="0"/>
              <a:t>örneği: </a:t>
            </a:r>
            <a:r>
              <a:rPr lang="tr-TR" dirty="0" err="1"/>
              <a:t>int</a:t>
            </a:r>
            <a:r>
              <a:rPr lang="tr-TR" dirty="0"/>
              <a:t> </a:t>
            </a:r>
            <a:r>
              <a:rPr lang="tr-TR" dirty="0" err="1"/>
              <a:t>islemSonucu</a:t>
            </a:r>
            <a:r>
              <a:rPr lang="tr-TR" dirty="0"/>
              <a:t>= 5321017;</a:t>
            </a:r>
          </a:p>
          <a:p>
            <a:pPr marL="342900" lvl="0" indent="-342900" algn="l" rtl="0">
              <a:spcBef>
                <a:spcPts val="1000"/>
              </a:spcBef>
              <a:spcAft>
                <a:spcPts val="0"/>
              </a:spcAft>
              <a:buSzPts val="1800"/>
            </a:pPr>
            <a:r>
              <a:rPr lang="tr-TR" sz="1800" dirty="0"/>
              <a:t>Değişken isimleri büyük/küçük harf duyarlıdır.</a:t>
            </a:r>
          </a:p>
          <a:p>
            <a:pPr marL="342900" lvl="0" indent="-342900" algn="l" rtl="0">
              <a:spcBef>
                <a:spcPts val="1000"/>
              </a:spcBef>
              <a:spcAft>
                <a:spcPts val="0"/>
              </a:spcAft>
              <a:buSzPts val="1800"/>
            </a:pPr>
            <a:r>
              <a:rPr lang="tr-TR" dirty="0"/>
              <a:t>Değişken isimlerimiz rakam veya özel bir karakter ile başlayamaz.</a:t>
            </a:r>
          </a:p>
          <a:p>
            <a:pPr marL="342900" lvl="0" indent="-342900" algn="l" rtl="0">
              <a:spcBef>
                <a:spcPts val="1000"/>
              </a:spcBef>
              <a:spcAft>
                <a:spcPts val="0"/>
              </a:spcAft>
              <a:buSzPts val="1800"/>
            </a:pPr>
            <a:r>
              <a:rPr lang="tr-TR" dirty="0"/>
              <a:t>Tanımlayacağımız her değişken için bir veri tipi belirlenmelidir.</a:t>
            </a:r>
          </a:p>
          <a:p>
            <a:pPr marL="342900" lvl="0" indent="-342900" algn="l" rtl="0">
              <a:spcBef>
                <a:spcPts val="1000"/>
              </a:spcBef>
              <a:spcAft>
                <a:spcPts val="0"/>
              </a:spcAft>
              <a:buSzPts val="1800"/>
            </a:pPr>
            <a:r>
              <a:rPr lang="tr-TR" dirty="0"/>
              <a:t>C# değişkenleri, değer ataması yapılmadan yazdırılma işlemi gerçekleştirilmez.</a:t>
            </a:r>
          </a:p>
          <a:p>
            <a:pPr marL="342900" lvl="0" indent="-342900" algn="l" rtl="0">
              <a:spcBef>
                <a:spcPts val="1000"/>
              </a:spcBef>
              <a:spcAft>
                <a:spcPts val="0"/>
              </a:spcAft>
              <a:buSzPts val="1800"/>
            </a:pPr>
            <a:r>
              <a:rPr lang="tr-TR" dirty="0"/>
              <a:t>	 Hatalı Örnek: </a:t>
            </a:r>
            <a:r>
              <a:rPr lang="tr-TR" dirty="0" err="1"/>
              <a:t>object</a:t>
            </a:r>
            <a:r>
              <a:rPr lang="tr-TR" dirty="0"/>
              <a:t> </a:t>
            </a:r>
            <a:r>
              <a:rPr lang="tr-TR" dirty="0" err="1"/>
              <a:t>degiskenismi</a:t>
            </a:r>
            <a:r>
              <a:rPr lang="tr-TR" dirty="0"/>
              <a:t>;</a:t>
            </a:r>
          </a:p>
          <a:p>
            <a:pPr marL="342900"/>
            <a:r>
              <a:rPr lang="tr-TR" dirty="0"/>
              <a:t> 	 Doğru Örnek: </a:t>
            </a:r>
            <a:r>
              <a:rPr lang="tr-TR" dirty="0" err="1"/>
              <a:t>object</a:t>
            </a:r>
            <a:r>
              <a:rPr lang="tr-TR" dirty="0"/>
              <a:t> </a:t>
            </a:r>
            <a:r>
              <a:rPr lang="tr-TR" dirty="0" err="1"/>
              <a:t>degiskenismi</a:t>
            </a:r>
            <a:r>
              <a:rPr lang="tr-TR" dirty="0"/>
              <a:t> = </a:t>
            </a:r>
            <a:r>
              <a:rPr lang="tr-TR" dirty="0" err="1"/>
              <a:t>null</a:t>
            </a:r>
            <a:r>
              <a:rPr lang="tr-TR" dirty="0"/>
              <a:t>;</a:t>
            </a:r>
          </a:p>
          <a:p>
            <a:pPr marL="342900"/>
            <a:r>
              <a:rPr lang="tr-TR" dirty="0"/>
              <a:t>Değişken tanımlarken özel komutlar (</a:t>
            </a:r>
            <a:r>
              <a:rPr lang="tr-TR" dirty="0" err="1"/>
              <a:t>static</a:t>
            </a:r>
            <a:r>
              <a:rPr lang="tr-TR" dirty="0"/>
              <a:t>, </a:t>
            </a:r>
            <a:r>
              <a:rPr lang="tr-TR" dirty="0" err="1"/>
              <a:t>void</a:t>
            </a:r>
            <a:r>
              <a:rPr lang="tr-TR" dirty="0"/>
              <a:t>, </a:t>
            </a:r>
            <a:r>
              <a:rPr lang="tr-TR" dirty="0" err="1"/>
              <a:t>class</a:t>
            </a:r>
            <a:r>
              <a:rPr lang="tr-TR" dirty="0"/>
              <a:t>, </a:t>
            </a:r>
            <a:r>
              <a:rPr lang="tr-TR" dirty="0" err="1"/>
              <a:t>vb</a:t>
            </a:r>
            <a:r>
              <a:rPr lang="tr-TR" dirty="0"/>
              <a:t>) değişken ismi olarak kullanılmaz.</a:t>
            </a:r>
          </a:p>
          <a:p>
            <a:pPr marL="342900" lvl="0" indent="-342900" algn="l" rtl="0">
              <a:spcBef>
                <a:spcPts val="1000"/>
              </a:spcBef>
              <a:spcAft>
                <a:spcPts val="0"/>
              </a:spcAft>
              <a:buSzPts val="1800"/>
            </a:pPr>
            <a:endParaRPr lang="tr-TR" dirty="0"/>
          </a:p>
          <a:p>
            <a:pPr marL="342900" lvl="0" indent="-342900" algn="l" rtl="0">
              <a:spcBef>
                <a:spcPts val="1000"/>
              </a:spcBef>
              <a:spcAft>
                <a:spcPts val="0"/>
              </a:spcAft>
              <a:buSzPts val="1800"/>
            </a:pPr>
            <a:endParaRPr lang="tr-TR" dirty="0"/>
          </a:p>
          <a:p>
            <a:pPr marL="342900" lvl="0" indent="-342900" algn="l" rtl="0">
              <a:spcBef>
                <a:spcPts val="1000"/>
              </a:spcBef>
              <a:spcAft>
                <a:spcPts val="0"/>
              </a:spcAft>
              <a:buSzPts val="1800"/>
            </a:pPr>
            <a:endParaRPr lang="tr-TR" sz="1800" dirty="0"/>
          </a:p>
        </p:txBody>
      </p:sp>
      <p:pic>
        <p:nvPicPr>
          <p:cNvPr id="3" name="Resim 2">
            <a:extLst>
              <a:ext uri="{FF2B5EF4-FFF2-40B4-BE49-F238E27FC236}">
                <a16:creationId xmlns:a16="http://schemas.microsoft.com/office/drawing/2014/main" id="{526ECFFB-604C-61C9-7749-3C4285877DF3}"/>
              </a:ext>
            </a:extLst>
          </p:cNvPr>
          <p:cNvPicPr>
            <a:picLocks noChangeAspect="1"/>
          </p:cNvPicPr>
          <p:nvPr/>
        </p:nvPicPr>
        <p:blipFill>
          <a:blip r:embed="rId3"/>
          <a:stretch>
            <a:fillRect/>
          </a:stretch>
        </p:blipFill>
        <p:spPr>
          <a:xfrm>
            <a:off x="9507747" y="4720090"/>
            <a:ext cx="2381582" cy="1428949"/>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28"/>
        <p:cNvGrpSpPr/>
        <p:nvPr/>
      </p:nvGrpSpPr>
      <p:grpSpPr>
        <a:xfrm>
          <a:off x="0" y="0"/>
          <a:ext cx="0" cy="0"/>
          <a:chOff x="0" y="0"/>
          <a:chExt cx="0" cy="0"/>
        </a:xfrm>
      </p:grpSpPr>
      <p:sp>
        <p:nvSpPr>
          <p:cNvPr id="529" name="Google Shape;529;p45"/>
          <p:cNvSpPr txBox="1">
            <a:spLocks noGrp="1"/>
          </p:cNvSpPr>
          <p:nvPr>
            <p:ph type="title"/>
          </p:nvPr>
        </p:nvSpPr>
        <p:spPr>
          <a:xfrm>
            <a:off x="1311579" y="563736"/>
            <a:ext cx="8911687" cy="1280890"/>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rgbClr val="168DBA"/>
              </a:buClr>
              <a:buSzPts val="3600"/>
              <a:buFont typeface="Century Gothic" panose="020B0502020202020204"/>
              <a:buNone/>
            </a:pPr>
            <a:r>
              <a:rPr lang="tr-TR" b="1" dirty="0"/>
              <a:t>Veri Tipleri</a:t>
            </a:r>
            <a:endParaRPr b="1" dirty="0"/>
          </a:p>
        </p:txBody>
      </p:sp>
      <p:sp>
        <p:nvSpPr>
          <p:cNvPr id="530" name="Google Shape;530;p45"/>
          <p:cNvSpPr txBox="1">
            <a:spLocks noGrp="1"/>
          </p:cNvSpPr>
          <p:nvPr>
            <p:ph type="body" idx="1"/>
          </p:nvPr>
        </p:nvSpPr>
        <p:spPr>
          <a:xfrm>
            <a:off x="1965021" y="1781208"/>
            <a:ext cx="8915400" cy="3777622"/>
          </a:xfrm>
          <a:prstGeom prst="rect">
            <a:avLst/>
          </a:prstGeom>
          <a:noFill/>
          <a:ln>
            <a:noFill/>
          </a:ln>
        </p:spPr>
        <p:txBody>
          <a:bodyPr spcFirstLastPara="1" wrap="square" lIns="91425" tIns="45700" rIns="91425" bIns="45700" anchor="t" anchorCtr="0">
            <a:normAutofit/>
          </a:bodyPr>
          <a:lstStyle/>
          <a:p>
            <a:pPr marL="342900" lvl="0" indent="-228600" algn="l" rtl="0">
              <a:spcBef>
                <a:spcPts val="1000"/>
              </a:spcBef>
              <a:spcAft>
                <a:spcPts val="0"/>
              </a:spcAft>
              <a:buSzPts val="1800"/>
              <a:buNone/>
            </a:pPr>
            <a:r>
              <a:rPr lang="tr-TR" dirty="0" err="1">
                <a:solidFill>
                  <a:schemeClr val="tx1">
                    <a:lumMod val="75000"/>
                    <a:lumOff val="25000"/>
                  </a:schemeClr>
                </a:solidFill>
                <a:latin typeface="Century Gothic" panose="020B0502020202020204" pitchFamily="34" charset="0"/>
              </a:rPr>
              <a:t>C#da</a:t>
            </a:r>
            <a:r>
              <a:rPr lang="tr-TR" dirty="0">
                <a:solidFill>
                  <a:schemeClr val="tx1">
                    <a:lumMod val="75000"/>
                    <a:lumOff val="25000"/>
                  </a:schemeClr>
                </a:solidFill>
                <a:latin typeface="Century Gothic" panose="020B0502020202020204" pitchFamily="34" charset="0"/>
              </a:rPr>
              <a:t> değişkenleri tanımlamak için önce değişkenin içerisinde saklayacağımız verinin tipini belirtiriz.</a:t>
            </a:r>
          </a:p>
          <a:p>
            <a:pPr marL="342900" lvl="0" indent="-228600" algn="l" rtl="0">
              <a:spcBef>
                <a:spcPts val="1000"/>
              </a:spcBef>
              <a:spcAft>
                <a:spcPts val="0"/>
              </a:spcAft>
              <a:buSzPts val="1800"/>
              <a:buNone/>
            </a:pPr>
            <a:r>
              <a:rPr lang="tr-TR" b="0" i="0" dirty="0">
                <a:solidFill>
                  <a:schemeClr val="tx1">
                    <a:lumMod val="75000"/>
                    <a:lumOff val="25000"/>
                  </a:schemeClr>
                </a:solidFill>
                <a:effectLst/>
                <a:latin typeface="Century Gothic" panose="020B0502020202020204" pitchFamily="34" charset="0"/>
              </a:rPr>
              <a:t>C# dilinde veri tipleri değer ve referans olmak üzere 2’ye ayrılır. Değer tipleri belleğin </a:t>
            </a:r>
            <a:r>
              <a:rPr lang="tr-TR" b="0" i="0" dirty="0" err="1">
                <a:solidFill>
                  <a:schemeClr val="tx1">
                    <a:lumMod val="75000"/>
                    <a:lumOff val="25000"/>
                  </a:schemeClr>
                </a:solidFill>
                <a:effectLst/>
                <a:latin typeface="Century Gothic" panose="020B0502020202020204" pitchFamily="34" charset="0"/>
              </a:rPr>
              <a:t>stack</a:t>
            </a:r>
            <a:r>
              <a:rPr lang="tr-TR" b="0" i="0" dirty="0">
                <a:solidFill>
                  <a:schemeClr val="tx1">
                    <a:lumMod val="75000"/>
                    <a:lumOff val="25000"/>
                  </a:schemeClr>
                </a:solidFill>
                <a:effectLst/>
                <a:latin typeface="Century Gothic" panose="020B0502020202020204" pitchFamily="34" charset="0"/>
              </a:rPr>
              <a:t> alanını kullanırken, referans tipleri </a:t>
            </a:r>
            <a:r>
              <a:rPr lang="tr-TR" b="0" i="0" dirty="0" err="1">
                <a:solidFill>
                  <a:schemeClr val="tx1">
                    <a:lumMod val="75000"/>
                    <a:lumOff val="25000"/>
                  </a:schemeClr>
                </a:solidFill>
                <a:effectLst/>
                <a:latin typeface="Century Gothic" panose="020B0502020202020204" pitchFamily="34" charset="0"/>
              </a:rPr>
              <a:t>heap</a:t>
            </a:r>
            <a:r>
              <a:rPr lang="tr-TR" b="0" i="0" dirty="0">
                <a:solidFill>
                  <a:schemeClr val="tx1">
                    <a:lumMod val="75000"/>
                    <a:lumOff val="25000"/>
                  </a:schemeClr>
                </a:solidFill>
                <a:effectLst/>
                <a:latin typeface="Century Gothic" panose="020B0502020202020204" pitchFamily="34" charset="0"/>
              </a:rPr>
              <a:t> bellek bölgesinde tutulur. Değer tiplerinde tutulan verilere direk ulaşılabilirken, </a:t>
            </a:r>
            <a:r>
              <a:rPr lang="tr-TR" b="0" i="0" dirty="0" err="1">
                <a:solidFill>
                  <a:schemeClr val="tx1">
                    <a:lumMod val="75000"/>
                    <a:lumOff val="25000"/>
                  </a:schemeClr>
                </a:solidFill>
                <a:effectLst/>
                <a:latin typeface="Century Gothic" panose="020B0502020202020204" pitchFamily="34" charset="0"/>
              </a:rPr>
              <a:t>heap</a:t>
            </a:r>
            <a:r>
              <a:rPr lang="tr-TR" b="0" i="0" dirty="0">
                <a:solidFill>
                  <a:schemeClr val="tx1">
                    <a:lumMod val="75000"/>
                    <a:lumOff val="25000"/>
                  </a:schemeClr>
                </a:solidFill>
                <a:effectLst/>
                <a:latin typeface="Century Gothic" panose="020B0502020202020204" pitchFamily="34" charset="0"/>
              </a:rPr>
              <a:t> bölgesinde ise verilere ulaşmak için verinin adres bilgisini içeren bir referans tutulur ve veriye dolaylı bir erişim sağlanır.</a:t>
            </a:r>
            <a:endParaRPr lang="tr-TR" b="1" dirty="0">
              <a:solidFill>
                <a:schemeClr val="tx1">
                  <a:lumMod val="75000"/>
                  <a:lumOff val="25000"/>
                </a:schemeClr>
              </a:solidFill>
              <a:latin typeface="Century Gothic" panose="020B0502020202020204" pitchFamily="34" charset="0"/>
            </a:endParaRPr>
          </a:p>
          <a:p>
            <a:pPr marL="342900" lvl="0" indent="-228600" algn="l" rtl="0">
              <a:spcBef>
                <a:spcPts val="1000"/>
              </a:spcBef>
              <a:spcAft>
                <a:spcPts val="0"/>
              </a:spcAft>
              <a:buSzPts val="1800"/>
              <a:buNone/>
            </a:pPr>
            <a:endParaRPr lang="tr-TR" b="1" dirty="0"/>
          </a:p>
        </p:txBody>
      </p:sp>
      <p:sp>
        <p:nvSpPr>
          <p:cNvPr id="531" name="Google Shape;531;p45"/>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tr-TR"/>
              <a:t>6</a:t>
            </a:fld>
            <a:endParaRPr lang="tr-TR"/>
          </a:p>
        </p:txBody>
      </p:sp>
      <p:pic>
        <p:nvPicPr>
          <p:cNvPr id="532" name="Google Shape;532;p45" descr="Kurumsal Kimlik | Burdur Mehmet Akif Ersoy Üniversitesi"/>
          <p:cNvPicPr preferRelativeResize="0"/>
          <p:nvPr/>
        </p:nvPicPr>
        <p:blipFill rotWithShape="1">
          <a:blip r:embed="rId3"/>
          <a:srcRect l="10292" t="8690" r="10665" b="11290"/>
          <a:stretch>
            <a:fillRect/>
          </a:stretch>
        </p:blipFill>
        <p:spPr>
          <a:xfrm>
            <a:off x="10078311" y="102395"/>
            <a:ext cx="1992144" cy="685387"/>
          </a:xfrm>
          <a:prstGeom prst="rect">
            <a:avLst/>
          </a:prstGeom>
          <a:noFill/>
          <a:ln>
            <a:noFill/>
          </a:ln>
        </p:spPr>
      </p:pic>
      <p:pic>
        <p:nvPicPr>
          <p:cNvPr id="100" name="Picture 99"/>
          <p:cNvPicPr/>
          <p:nvPr/>
        </p:nvPicPr>
        <p:blipFill>
          <a:blip r:embed="rId4"/>
          <a:stretch>
            <a:fillRect/>
          </a:stretch>
        </p:blipFill>
        <p:spPr>
          <a:xfrm>
            <a:off x="10443027" y="5434170"/>
            <a:ext cx="1617345" cy="1321435"/>
          </a:xfrm>
          <a:prstGeom prst="rect">
            <a:avLst/>
          </a:prstGeom>
          <a:noFill/>
          <a:ln w="9525">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28"/>
        <p:cNvGrpSpPr/>
        <p:nvPr/>
      </p:nvGrpSpPr>
      <p:grpSpPr>
        <a:xfrm>
          <a:off x="0" y="0"/>
          <a:ext cx="0" cy="0"/>
          <a:chOff x="0" y="0"/>
          <a:chExt cx="0" cy="0"/>
        </a:xfrm>
      </p:grpSpPr>
      <p:sp>
        <p:nvSpPr>
          <p:cNvPr id="529" name="Google Shape;529;p45"/>
          <p:cNvSpPr txBox="1">
            <a:spLocks noGrp="1"/>
          </p:cNvSpPr>
          <p:nvPr>
            <p:ph type="title"/>
          </p:nvPr>
        </p:nvSpPr>
        <p:spPr>
          <a:xfrm>
            <a:off x="1239102" y="102395"/>
            <a:ext cx="8911687" cy="1280890"/>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rgbClr val="168DBA"/>
              </a:buClr>
              <a:buSzPts val="3600"/>
              <a:buFont typeface="Century Gothic" panose="020B0502020202020204"/>
              <a:buNone/>
            </a:pPr>
            <a:r>
              <a:rPr lang="tr-TR" b="1" dirty="0"/>
              <a:t>Veri Tipleri</a:t>
            </a:r>
            <a:endParaRPr b="1" dirty="0"/>
          </a:p>
        </p:txBody>
      </p:sp>
      <p:sp>
        <p:nvSpPr>
          <p:cNvPr id="531" name="Google Shape;531;p45"/>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tr-TR"/>
              <a:t>7</a:t>
            </a:fld>
            <a:endParaRPr lang="tr-TR" dirty="0"/>
          </a:p>
        </p:txBody>
      </p:sp>
      <p:pic>
        <p:nvPicPr>
          <p:cNvPr id="532" name="Google Shape;532;p45" descr="Kurumsal Kimlik | Burdur Mehmet Akif Ersoy Üniversitesi"/>
          <p:cNvPicPr preferRelativeResize="0"/>
          <p:nvPr/>
        </p:nvPicPr>
        <p:blipFill rotWithShape="1">
          <a:blip r:embed="rId3"/>
          <a:srcRect l="10292" t="8690" r="10665" b="11290"/>
          <a:stretch>
            <a:fillRect/>
          </a:stretch>
        </p:blipFill>
        <p:spPr>
          <a:xfrm>
            <a:off x="10078311" y="102395"/>
            <a:ext cx="1992144" cy="685387"/>
          </a:xfrm>
          <a:prstGeom prst="rect">
            <a:avLst/>
          </a:prstGeom>
          <a:noFill/>
          <a:ln>
            <a:noFill/>
          </a:ln>
        </p:spPr>
      </p:pic>
      <p:pic>
        <p:nvPicPr>
          <p:cNvPr id="100" name="Picture 99"/>
          <p:cNvPicPr/>
          <p:nvPr/>
        </p:nvPicPr>
        <p:blipFill>
          <a:blip r:embed="rId4"/>
          <a:stretch>
            <a:fillRect/>
          </a:stretch>
        </p:blipFill>
        <p:spPr>
          <a:xfrm>
            <a:off x="10453110" y="5451240"/>
            <a:ext cx="1617345" cy="1321435"/>
          </a:xfrm>
          <a:prstGeom prst="rect">
            <a:avLst/>
          </a:prstGeom>
          <a:noFill/>
          <a:ln w="9525">
            <a:noFill/>
          </a:ln>
        </p:spPr>
      </p:pic>
      <p:graphicFrame>
        <p:nvGraphicFramePr>
          <p:cNvPr id="3" name="Tablo 3">
            <a:extLst>
              <a:ext uri="{FF2B5EF4-FFF2-40B4-BE49-F238E27FC236}">
                <a16:creationId xmlns:a16="http://schemas.microsoft.com/office/drawing/2014/main" id="{D804B45F-6F4F-F567-913B-A21982BC0708}"/>
              </a:ext>
            </a:extLst>
          </p:cNvPr>
          <p:cNvGraphicFramePr>
            <a:graphicFrameLocks noGrp="1"/>
          </p:cNvGraphicFramePr>
          <p:nvPr>
            <p:extLst>
              <p:ext uri="{D42A27DB-BD31-4B8C-83A1-F6EECF244321}">
                <p14:modId xmlns:p14="http://schemas.microsoft.com/office/powerpoint/2010/main" val="2502331572"/>
              </p:ext>
            </p:extLst>
          </p:nvPr>
        </p:nvGraphicFramePr>
        <p:xfrm>
          <a:off x="2342150" y="1034908"/>
          <a:ext cx="8128000" cy="5737767"/>
        </p:xfrm>
        <a:graphic>
          <a:graphicData uri="http://schemas.openxmlformats.org/drawingml/2006/table">
            <a:tbl>
              <a:tblPr firstRow="1" bandRow="1">
                <a:tableStyleId>{D03447BB-5D67-496B-8E87-E561075AD55C}</a:tableStyleId>
              </a:tblPr>
              <a:tblGrid>
                <a:gridCol w="2032000">
                  <a:extLst>
                    <a:ext uri="{9D8B030D-6E8A-4147-A177-3AD203B41FA5}">
                      <a16:colId xmlns:a16="http://schemas.microsoft.com/office/drawing/2014/main" val="3320561697"/>
                    </a:ext>
                  </a:extLst>
                </a:gridCol>
                <a:gridCol w="2032000">
                  <a:extLst>
                    <a:ext uri="{9D8B030D-6E8A-4147-A177-3AD203B41FA5}">
                      <a16:colId xmlns:a16="http://schemas.microsoft.com/office/drawing/2014/main" val="204356983"/>
                    </a:ext>
                  </a:extLst>
                </a:gridCol>
                <a:gridCol w="2032000">
                  <a:extLst>
                    <a:ext uri="{9D8B030D-6E8A-4147-A177-3AD203B41FA5}">
                      <a16:colId xmlns:a16="http://schemas.microsoft.com/office/drawing/2014/main" val="2894335895"/>
                    </a:ext>
                  </a:extLst>
                </a:gridCol>
                <a:gridCol w="2032000">
                  <a:extLst>
                    <a:ext uri="{9D8B030D-6E8A-4147-A177-3AD203B41FA5}">
                      <a16:colId xmlns:a16="http://schemas.microsoft.com/office/drawing/2014/main" val="3895203857"/>
                    </a:ext>
                  </a:extLst>
                </a:gridCol>
              </a:tblGrid>
              <a:tr h="250776">
                <a:tc>
                  <a:txBody>
                    <a:bodyPr/>
                    <a:lstStyle/>
                    <a:p>
                      <a:r>
                        <a:rPr lang="tr-TR" sz="1000" dirty="0">
                          <a:latin typeface="Century Gothic" panose="020B0502020202020204" pitchFamily="34" charset="0"/>
                        </a:rPr>
                        <a:t>Adı</a:t>
                      </a:r>
                    </a:p>
                  </a:txBody>
                  <a:tcPr/>
                </a:tc>
                <a:tc>
                  <a:txBody>
                    <a:bodyPr/>
                    <a:lstStyle/>
                    <a:p>
                      <a:r>
                        <a:rPr lang="tr-TR" sz="1000" dirty="0">
                          <a:latin typeface="Century Gothic" panose="020B0502020202020204" pitchFamily="34" charset="0"/>
                        </a:rPr>
                        <a:t>Boyut-Tür</a:t>
                      </a:r>
                    </a:p>
                  </a:txBody>
                  <a:tcPr/>
                </a:tc>
                <a:tc>
                  <a:txBody>
                    <a:bodyPr/>
                    <a:lstStyle/>
                    <a:p>
                      <a:r>
                        <a:rPr lang="tr-TR" sz="1000" dirty="0">
                          <a:latin typeface="Century Gothic" panose="020B0502020202020204" pitchFamily="34" charset="0"/>
                        </a:rPr>
                        <a:t>Açıklama</a:t>
                      </a:r>
                    </a:p>
                  </a:txBody>
                  <a:tcPr/>
                </a:tc>
                <a:tc>
                  <a:txBody>
                    <a:bodyPr/>
                    <a:lstStyle/>
                    <a:p>
                      <a:r>
                        <a:rPr lang="tr-TR" sz="1000" dirty="0">
                          <a:latin typeface="Century Gothic" panose="020B0502020202020204" pitchFamily="34" charset="0"/>
                        </a:rPr>
                        <a:t>Değer Aralığı</a:t>
                      </a:r>
                    </a:p>
                  </a:txBody>
                  <a:tcPr/>
                </a:tc>
                <a:extLst>
                  <a:ext uri="{0D108BD9-81ED-4DB2-BD59-A6C34878D82A}">
                    <a16:rowId xmlns:a16="http://schemas.microsoft.com/office/drawing/2014/main" val="759017862"/>
                  </a:ext>
                </a:extLst>
              </a:tr>
              <a:tr h="250776">
                <a:tc>
                  <a:txBody>
                    <a:bodyPr/>
                    <a:lstStyle/>
                    <a:p>
                      <a:pPr algn="l"/>
                      <a:r>
                        <a:rPr lang="tr-TR" sz="1000" dirty="0" err="1">
                          <a:effectLst/>
                          <a:latin typeface="Century Gothic" panose="020B0502020202020204" pitchFamily="34" charset="0"/>
                        </a:rPr>
                        <a:t>sbyte</a:t>
                      </a:r>
                      <a:endParaRPr lang="tr-TR" sz="1000" dirty="0">
                        <a:effectLst/>
                        <a:latin typeface="Century Gothic" panose="020B0502020202020204" pitchFamily="34" charset="0"/>
                      </a:endParaRPr>
                    </a:p>
                  </a:txBody>
                  <a:tcPr anchor="ctr"/>
                </a:tc>
                <a:tc>
                  <a:txBody>
                    <a:bodyPr/>
                    <a:lstStyle/>
                    <a:p>
                      <a:pPr algn="l"/>
                      <a:r>
                        <a:rPr lang="tr-TR" sz="1000">
                          <a:effectLst/>
                          <a:latin typeface="Century Gothic" panose="020B0502020202020204" pitchFamily="34" charset="0"/>
                        </a:rPr>
                        <a:t>1 Byte</a:t>
                      </a:r>
                    </a:p>
                  </a:txBody>
                  <a:tcPr anchor="ctr"/>
                </a:tc>
                <a:tc>
                  <a:txBody>
                    <a:bodyPr/>
                    <a:lstStyle/>
                    <a:p>
                      <a:pPr algn="l"/>
                      <a:r>
                        <a:rPr lang="tr-TR" sz="1000" dirty="0">
                          <a:effectLst/>
                          <a:latin typeface="Century Gothic" panose="020B0502020202020204" pitchFamily="34" charset="0"/>
                        </a:rPr>
                        <a:t>işaretli tamsayı</a:t>
                      </a:r>
                    </a:p>
                  </a:txBody>
                  <a:tcPr anchor="ctr"/>
                </a:tc>
                <a:tc>
                  <a:txBody>
                    <a:bodyPr/>
                    <a:lstStyle/>
                    <a:p>
                      <a:pPr algn="l"/>
                      <a:r>
                        <a:rPr lang="tr-TR" sz="1000" dirty="0">
                          <a:effectLst/>
                          <a:latin typeface="Century Gothic" panose="020B0502020202020204" pitchFamily="34" charset="0"/>
                        </a:rPr>
                        <a:t>-128  ile 127</a:t>
                      </a:r>
                    </a:p>
                  </a:txBody>
                  <a:tcPr anchor="ctr"/>
                </a:tc>
                <a:extLst>
                  <a:ext uri="{0D108BD9-81ED-4DB2-BD59-A6C34878D82A}">
                    <a16:rowId xmlns:a16="http://schemas.microsoft.com/office/drawing/2014/main" val="3719486029"/>
                  </a:ext>
                </a:extLst>
              </a:tr>
              <a:tr h="250776">
                <a:tc>
                  <a:txBody>
                    <a:bodyPr/>
                    <a:lstStyle/>
                    <a:p>
                      <a:pPr algn="l"/>
                      <a:r>
                        <a:rPr lang="tr-TR" sz="1000" dirty="0" err="1">
                          <a:effectLst/>
                          <a:latin typeface="Century Gothic" panose="020B0502020202020204" pitchFamily="34" charset="0"/>
                        </a:rPr>
                        <a:t>short</a:t>
                      </a:r>
                      <a:endParaRPr lang="tr-TR" sz="1000" dirty="0">
                        <a:effectLst/>
                        <a:latin typeface="Century Gothic" panose="020B0502020202020204" pitchFamily="34" charset="0"/>
                      </a:endParaRPr>
                    </a:p>
                  </a:txBody>
                  <a:tcPr anchor="ctr"/>
                </a:tc>
                <a:tc>
                  <a:txBody>
                    <a:bodyPr/>
                    <a:lstStyle/>
                    <a:p>
                      <a:pPr algn="l"/>
                      <a:r>
                        <a:rPr lang="tr-TR" sz="1000">
                          <a:effectLst/>
                          <a:latin typeface="Century Gothic" panose="020B0502020202020204" pitchFamily="34" charset="0"/>
                        </a:rPr>
                        <a:t>2 Byte</a:t>
                      </a:r>
                    </a:p>
                  </a:txBody>
                  <a:tcPr anchor="ctr"/>
                </a:tc>
                <a:tc>
                  <a:txBody>
                    <a:bodyPr/>
                    <a:lstStyle/>
                    <a:p>
                      <a:pPr algn="l"/>
                      <a:r>
                        <a:rPr lang="tr-TR" sz="1000">
                          <a:effectLst/>
                          <a:latin typeface="Century Gothic" panose="020B0502020202020204" pitchFamily="34" charset="0"/>
                        </a:rPr>
                        <a:t>işaretli tamsayı</a:t>
                      </a:r>
                    </a:p>
                  </a:txBody>
                  <a:tcPr anchor="ctr"/>
                </a:tc>
                <a:tc>
                  <a:txBody>
                    <a:bodyPr/>
                    <a:lstStyle/>
                    <a:p>
                      <a:pPr algn="l"/>
                      <a:r>
                        <a:rPr lang="tr-TR" sz="1000" dirty="0">
                          <a:effectLst/>
                          <a:latin typeface="Century Gothic" panose="020B0502020202020204" pitchFamily="34" charset="0"/>
                        </a:rPr>
                        <a:t>-32.768 ile 32.767</a:t>
                      </a:r>
                    </a:p>
                  </a:txBody>
                  <a:tcPr anchor="ctr"/>
                </a:tc>
                <a:extLst>
                  <a:ext uri="{0D108BD9-81ED-4DB2-BD59-A6C34878D82A}">
                    <a16:rowId xmlns:a16="http://schemas.microsoft.com/office/drawing/2014/main" val="4214555169"/>
                  </a:ext>
                </a:extLst>
              </a:tr>
              <a:tr h="426319">
                <a:tc>
                  <a:txBody>
                    <a:bodyPr/>
                    <a:lstStyle/>
                    <a:p>
                      <a:pPr algn="l"/>
                      <a:r>
                        <a:rPr lang="tr-TR" sz="1000" dirty="0" err="1">
                          <a:effectLst/>
                          <a:latin typeface="Century Gothic" panose="020B0502020202020204" pitchFamily="34" charset="0"/>
                        </a:rPr>
                        <a:t>int</a:t>
                      </a:r>
                      <a:endParaRPr lang="tr-TR" sz="1000" dirty="0">
                        <a:effectLst/>
                        <a:latin typeface="Century Gothic" panose="020B0502020202020204" pitchFamily="34" charset="0"/>
                      </a:endParaRPr>
                    </a:p>
                  </a:txBody>
                  <a:tcPr anchor="ctr"/>
                </a:tc>
                <a:tc>
                  <a:txBody>
                    <a:bodyPr/>
                    <a:lstStyle/>
                    <a:p>
                      <a:pPr algn="l"/>
                      <a:r>
                        <a:rPr lang="tr-TR" sz="1000">
                          <a:effectLst/>
                          <a:latin typeface="Century Gothic" panose="020B0502020202020204" pitchFamily="34" charset="0"/>
                        </a:rPr>
                        <a:t>4 Byte</a:t>
                      </a:r>
                    </a:p>
                  </a:txBody>
                  <a:tcPr anchor="ctr"/>
                </a:tc>
                <a:tc>
                  <a:txBody>
                    <a:bodyPr/>
                    <a:lstStyle/>
                    <a:p>
                      <a:pPr algn="l"/>
                      <a:r>
                        <a:rPr lang="tr-TR" sz="1000">
                          <a:effectLst/>
                          <a:latin typeface="Century Gothic" panose="020B0502020202020204" pitchFamily="34" charset="0"/>
                        </a:rPr>
                        <a:t>işaretli tamsayı</a:t>
                      </a:r>
                    </a:p>
                  </a:txBody>
                  <a:tcPr anchor="ctr"/>
                </a:tc>
                <a:tc>
                  <a:txBody>
                    <a:bodyPr/>
                    <a:lstStyle/>
                    <a:p>
                      <a:pPr algn="l"/>
                      <a:r>
                        <a:rPr lang="tr-TR" sz="1000" dirty="0">
                          <a:effectLst/>
                          <a:latin typeface="Century Gothic" panose="020B0502020202020204" pitchFamily="34" charset="0"/>
                        </a:rPr>
                        <a:t>-2.147.483.648 ile 2.147.483.647</a:t>
                      </a:r>
                    </a:p>
                  </a:txBody>
                  <a:tcPr anchor="ctr"/>
                </a:tc>
                <a:extLst>
                  <a:ext uri="{0D108BD9-81ED-4DB2-BD59-A6C34878D82A}">
                    <a16:rowId xmlns:a16="http://schemas.microsoft.com/office/drawing/2014/main" val="2412619007"/>
                  </a:ext>
                </a:extLst>
              </a:tr>
              <a:tr h="952948">
                <a:tc>
                  <a:txBody>
                    <a:bodyPr/>
                    <a:lstStyle/>
                    <a:p>
                      <a:pPr algn="l"/>
                      <a:r>
                        <a:rPr lang="tr-TR" sz="1000" dirty="0" err="1">
                          <a:effectLst/>
                          <a:latin typeface="Century Gothic" panose="020B0502020202020204" pitchFamily="34" charset="0"/>
                        </a:rPr>
                        <a:t>long</a:t>
                      </a:r>
                      <a:endParaRPr lang="tr-TR" sz="1000" dirty="0">
                        <a:effectLst/>
                        <a:latin typeface="Century Gothic" panose="020B0502020202020204" pitchFamily="34" charset="0"/>
                      </a:endParaRPr>
                    </a:p>
                  </a:txBody>
                  <a:tcPr anchor="ctr"/>
                </a:tc>
                <a:tc>
                  <a:txBody>
                    <a:bodyPr/>
                    <a:lstStyle/>
                    <a:p>
                      <a:pPr algn="l"/>
                      <a:r>
                        <a:rPr lang="tr-TR" sz="1000">
                          <a:effectLst/>
                          <a:latin typeface="Century Gothic" panose="020B0502020202020204" pitchFamily="34" charset="0"/>
                        </a:rPr>
                        <a:t>8 Byte</a:t>
                      </a:r>
                    </a:p>
                  </a:txBody>
                  <a:tcPr anchor="ctr"/>
                </a:tc>
                <a:tc>
                  <a:txBody>
                    <a:bodyPr/>
                    <a:lstStyle/>
                    <a:p>
                      <a:pPr algn="l"/>
                      <a:r>
                        <a:rPr lang="tr-TR" sz="1000" dirty="0">
                          <a:effectLst/>
                          <a:latin typeface="Century Gothic" panose="020B0502020202020204" pitchFamily="34" charset="0"/>
                        </a:rPr>
                        <a:t>işaretli tamsayı</a:t>
                      </a:r>
                    </a:p>
                  </a:txBody>
                  <a:tcPr anchor="ctr"/>
                </a:tc>
                <a:tc>
                  <a:txBody>
                    <a:bodyPr/>
                    <a:lstStyle/>
                    <a:p>
                      <a:pPr algn="l"/>
                      <a:r>
                        <a:rPr lang="tr-TR" sz="1000" dirty="0">
                          <a:effectLst/>
                          <a:latin typeface="Century Gothic" panose="020B0502020202020204" pitchFamily="34" charset="0"/>
                        </a:rPr>
                        <a:t>-9.223.372.036.854.775.808 ile9.223.372.036.854.775.807</a:t>
                      </a:r>
                    </a:p>
                  </a:txBody>
                  <a:tcPr anchor="ctr"/>
                </a:tc>
                <a:extLst>
                  <a:ext uri="{0D108BD9-81ED-4DB2-BD59-A6C34878D82A}">
                    <a16:rowId xmlns:a16="http://schemas.microsoft.com/office/drawing/2014/main" val="204733617"/>
                  </a:ext>
                </a:extLst>
              </a:tr>
              <a:tr h="250776">
                <a:tc>
                  <a:txBody>
                    <a:bodyPr/>
                    <a:lstStyle/>
                    <a:p>
                      <a:pPr algn="l"/>
                      <a:r>
                        <a:rPr lang="tr-TR" sz="1000" dirty="0" err="1">
                          <a:effectLst/>
                          <a:latin typeface="Century Gothic" panose="020B0502020202020204" pitchFamily="34" charset="0"/>
                        </a:rPr>
                        <a:t>byte</a:t>
                      </a:r>
                      <a:endParaRPr lang="tr-TR" sz="1000" dirty="0">
                        <a:effectLst/>
                        <a:latin typeface="Century Gothic" panose="020B0502020202020204" pitchFamily="34" charset="0"/>
                      </a:endParaRPr>
                    </a:p>
                  </a:txBody>
                  <a:tcPr anchor="ctr"/>
                </a:tc>
                <a:tc>
                  <a:txBody>
                    <a:bodyPr/>
                    <a:lstStyle/>
                    <a:p>
                      <a:pPr algn="l"/>
                      <a:r>
                        <a:rPr lang="tr-TR" sz="1000">
                          <a:effectLst/>
                          <a:latin typeface="Century Gothic" panose="020B0502020202020204" pitchFamily="34" charset="0"/>
                        </a:rPr>
                        <a:t>1 Byte</a:t>
                      </a:r>
                    </a:p>
                  </a:txBody>
                  <a:tcPr anchor="ctr"/>
                </a:tc>
                <a:tc>
                  <a:txBody>
                    <a:bodyPr/>
                    <a:lstStyle/>
                    <a:p>
                      <a:pPr algn="l"/>
                      <a:r>
                        <a:rPr lang="tr-TR" sz="1000">
                          <a:effectLst/>
                          <a:latin typeface="Century Gothic" panose="020B0502020202020204" pitchFamily="34" charset="0"/>
                        </a:rPr>
                        <a:t>işaretsiz tamsayı</a:t>
                      </a:r>
                    </a:p>
                  </a:txBody>
                  <a:tcPr anchor="ctr"/>
                </a:tc>
                <a:tc>
                  <a:txBody>
                    <a:bodyPr/>
                    <a:lstStyle/>
                    <a:p>
                      <a:pPr algn="l"/>
                      <a:r>
                        <a:rPr lang="tr-TR" sz="1000" dirty="0">
                          <a:effectLst/>
                          <a:latin typeface="Century Gothic" panose="020B0502020202020204" pitchFamily="34" charset="0"/>
                        </a:rPr>
                        <a:t>0 ile 255</a:t>
                      </a:r>
                    </a:p>
                  </a:txBody>
                  <a:tcPr anchor="ctr"/>
                </a:tc>
                <a:extLst>
                  <a:ext uri="{0D108BD9-81ED-4DB2-BD59-A6C34878D82A}">
                    <a16:rowId xmlns:a16="http://schemas.microsoft.com/office/drawing/2014/main" val="3401949501"/>
                  </a:ext>
                </a:extLst>
              </a:tr>
              <a:tr h="250776">
                <a:tc>
                  <a:txBody>
                    <a:bodyPr/>
                    <a:lstStyle/>
                    <a:p>
                      <a:pPr algn="l"/>
                      <a:r>
                        <a:rPr lang="tr-TR" sz="1000" dirty="0" err="1">
                          <a:effectLst/>
                          <a:latin typeface="Century Gothic" panose="020B0502020202020204" pitchFamily="34" charset="0"/>
                        </a:rPr>
                        <a:t>ushort</a:t>
                      </a:r>
                      <a:endParaRPr lang="tr-TR" sz="1000" dirty="0">
                        <a:effectLst/>
                        <a:latin typeface="Century Gothic" panose="020B0502020202020204" pitchFamily="34" charset="0"/>
                      </a:endParaRPr>
                    </a:p>
                  </a:txBody>
                  <a:tcPr anchor="ctr"/>
                </a:tc>
                <a:tc>
                  <a:txBody>
                    <a:bodyPr/>
                    <a:lstStyle/>
                    <a:p>
                      <a:pPr algn="l"/>
                      <a:r>
                        <a:rPr lang="tr-TR" sz="1000">
                          <a:effectLst/>
                          <a:latin typeface="Century Gothic" panose="020B0502020202020204" pitchFamily="34" charset="0"/>
                        </a:rPr>
                        <a:t>2 Byte</a:t>
                      </a:r>
                    </a:p>
                  </a:txBody>
                  <a:tcPr anchor="ctr"/>
                </a:tc>
                <a:tc>
                  <a:txBody>
                    <a:bodyPr/>
                    <a:lstStyle/>
                    <a:p>
                      <a:pPr algn="l"/>
                      <a:r>
                        <a:rPr lang="tr-TR" sz="1000" dirty="0">
                          <a:effectLst/>
                          <a:latin typeface="Century Gothic" panose="020B0502020202020204" pitchFamily="34" charset="0"/>
                        </a:rPr>
                        <a:t>işaretsiz tamsayı</a:t>
                      </a:r>
                    </a:p>
                  </a:txBody>
                  <a:tcPr anchor="ctr"/>
                </a:tc>
                <a:tc>
                  <a:txBody>
                    <a:bodyPr/>
                    <a:lstStyle/>
                    <a:p>
                      <a:pPr algn="l"/>
                      <a:r>
                        <a:rPr lang="tr-TR" sz="1000" dirty="0">
                          <a:effectLst/>
                          <a:latin typeface="Century Gothic" panose="020B0502020202020204" pitchFamily="34" charset="0"/>
                        </a:rPr>
                        <a:t>0 ile 65.535</a:t>
                      </a:r>
                    </a:p>
                  </a:txBody>
                  <a:tcPr anchor="ctr"/>
                </a:tc>
                <a:extLst>
                  <a:ext uri="{0D108BD9-81ED-4DB2-BD59-A6C34878D82A}">
                    <a16:rowId xmlns:a16="http://schemas.microsoft.com/office/drawing/2014/main" val="104374082"/>
                  </a:ext>
                </a:extLst>
              </a:tr>
              <a:tr h="250776">
                <a:tc>
                  <a:txBody>
                    <a:bodyPr/>
                    <a:lstStyle/>
                    <a:p>
                      <a:pPr algn="l"/>
                      <a:r>
                        <a:rPr lang="tr-TR" sz="1000" dirty="0" err="1">
                          <a:effectLst/>
                          <a:latin typeface="Century Gothic" panose="020B0502020202020204" pitchFamily="34" charset="0"/>
                        </a:rPr>
                        <a:t>uint</a:t>
                      </a:r>
                      <a:endParaRPr lang="tr-TR" sz="1000" dirty="0">
                        <a:effectLst/>
                        <a:latin typeface="Century Gothic" panose="020B0502020202020204" pitchFamily="34" charset="0"/>
                      </a:endParaRPr>
                    </a:p>
                  </a:txBody>
                  <a:tcPr anchor="ctr"/>
                </a:tc>
                <a:tc>
                  <a:txBody>
                    <a:bodyPr/>
                    <a:lstStyle/>
                    <a:p>
                      <a:pPr algn="l"/>
                      <a:r>
                        <a:rPr lang="tr-TR" sz="1000">
                          <a:effectLst/>
                          <a:latin typeface="Century Gothic" panose="020B0502020202020204" pitchFamily="34" charset="0"/>
                        </a:rPr>
                        <a:t>4 Byte</a:t>
                      </a:r>
                    </a:p>
                  </a:txBody>
                  <a:tcPr anchor="ctr"/>
                </a:tc>
                <a:tc>
                  <a:txBody>
                    <a:bodyPr/>
                    <a:lstStyle/>
                    <a:p>
                      <a:pPr algn="l"/>
                      <a:r>
                        <a:rPr lang="tr-TR" sz="1000" dirty="0">
                          <a:effectLst/>
                          <a:latin typeface="Century Gothic" panose="020B0502020202020204" pitchFamily="34" charset="0"/>
                        </a:rPr>
                        <a:t>işaretsiz tamsayı</a:t>
                      </a:r>
                    </a:p>
                  </a:txBody>
                  <a:tcPr anchor="ctr"/>
                </a:tc>
                <a:tc>
                  <a:txBody>
                    <a:bodyPr/>
                    <a:lstStyle/>
                    <a:p>
                      <a:pPr algn="l"/>
                      <a:r>
                        <a:rPr lang="tr-TR" sz="1000" dirty="0">
                          <a:effectLst/>
                          <a:latin typeface="Century Gothic" panose="020B0502020202020204" pitchFamily="34" charset="0"/>
                        </a:rPr>
                        <a:t>0 ile 4.294.967.295</a:t>
                      </a:r>
                    </a:p>
                  </a:txBody>
                  <a:tcPr anchor="ctr"/>
                </a:tc>
                <a:extLst>
                  <a:ext uri="{0D108BD9-81ED-4DB2-BD59-A6C34878D82A}">
                    <a16:rowId xmlns:a16="http://schemas.microsoft.com/office/drawing/2014/main" val="602536093"/>
                  </a:ext>
                </a:extLst>
              </a:tr>
              <a:tr h="601862">
                <a:tc>
                  <a:txBody>
                    <a:bodyPr/>
                    <a:lstStyle/>
                    <a:p>
                      <a:pPr algn="l"/>
                      <a:r>
                        <a:rPr lang="tr-TR" sz="1000" dirty="0" err="1">
                          <a:effectLst/>
                          <a:latin typeface="Century Gothic" panose="020B0502020202020204" pitchFamily="34" charset="0"/>
                        </a:rPr>
                        <a:t>ulong</a:t>
                      </a:r>
                      <a:endParaRPr lang="tr-TR" sz="1000" dirty="0">
                        <a:effectLst/>
                        <a:latin typeface="Century Gothic" panose="020B0502020202020204" pitchFamily="34" charset="0"/>
                      </a:endParaRPr>
                    </a:p>
                  </a:txBody>
                  <a:tcPr anchor="ctr"/>
                </a:tc>
                <a:tc>
                  <a:txBody>
                    <a:bodyPr/>
                    <a:lstStyle/>
                    <a:p>
                      <a:pPr algn="l"/>
                      <a:r>
                        <a:rPr lang="tr-TR" sz="1000">
                          <a:effectLst/>
                          <a:latin typeface="Century Gothic" panose="020B0502020202020204" pitchFamily="34" charset="0"/>
                        </a:rPr>
                        <a:t>8 Byte</a:t>
                      </a:r>
                    </a:p>
                  </a:txBody>
                  <a:tcPr anchor="ctr"/>
                </a:tc>
                <a:tc>
                  <a:txBody>
                    <a:bodyPr/>
                    <a:lstStyle/>
                    <a:p>
                      <a:pPr algn="l"/>
                      <a:r>
                        <a:rPr lang="tr-TR" sz="1000">
                          <a:effectLst/>
                          <a:latin typeface="Century Gothic" panose="020B0502020202020204" pitchFamily="34" charset="0"/>
                        </a:rPr>
                        <a:t>işaretsiz tamsayı</a:t>
                      </a:r>
                    </a:p>
                  </a:txBody>
                  <a:tcPr anchor="ctr"/>
                </a:tc>
                <a:tc>
                  <a:txBody>
                    <a:bodyPr/>
                    <a:lstStyle/>
                    <a:p>
                      <a:pPr algn="l"/>
                      <a:r>
                        <a:rPr lang="tr-TR" sz="1000" dirty="0">
                          <a:effectLst/>
                          <a:latin typeface="Century Gothic" panose="020B0502020202020204" pitchFamily="34" charset="0"/>
                        </a:rPr>
                        <a:t>0 ile 18.446.744.073.709.551.615</a:t>
                      </a:r>
                    </a:p>
                  </a:txBody>
                  <a:tcPr anchor="ctr"/>
                </a:tc>
                <a:extLst>
                  <a:ext uri="{0D108BD9-81ED-4DB2-BD59-A6C34878D82A}">
                    <a16:rowId xmlns:a16="http://schemas.microsoft.com/office/drawing/2014/main" val="3687767641"/>
                  </a:ext>
                </a:extLst>
              </a:tr>
              <a:tr h="426319">
                <a:tc>
                  <a:txBody>
                    <a:bodyPr/>
                    <a:lstStyle/>
                    <a:p>
                      <a:pPr algn="l"/>
                      <a:r>
                        <a:rPr lang="tr-TR" sz="1000" dirty="0" err="1">
                          <a:effectLst/>
                          <a:latin typeface="Century Gothic" panose="020B0502020202020204" pitchFamily="34" charset="0"/>
                        </a:rPr>
                        <a:t>float</a:t>
                      </a:r>
                      <a:endParaRPr lang="tr-TR" sz="1000" dirty="0">
                        <a:effectLst/>
                        <a:latin typeface="Century Gothic" panose="020B0502020202020204" pitchFamily="34" charset="0"/>
                      </a:endParaRPr>
                    </a:p>
                  </a:txBody>
                  <a:tcPr anchor="ctr"/>
                </a:tc>
                <a:tc>
                  <a:txBody>
                    <a:bodyPr/>
                    <a:lstStyle/>
                    <a:p>
                      <a:pPr algn="l"/>
                      <a:r>
                        <a:rPr lang="tr-TR" sz="1000">
                          <a:effectLst/>
                          <a:latin typeface="Century Gothic" panose="020B0502020202020204" pitchFamily="34" charset="0"/>
                        </a:rPr>
                        <a:t>4 Byte</a:t>
                      </a:r>
                    </a:p>
                  </a:txBody>
                  <a:tcPr anchor="ctr"/>
                </a:tc>
                <a:tc>
                  <a:txBody>
                    <a:bodyPr/>
                    <a:lstStyle/>
                    <a:p>
                      <a:pPr algn="l"/>
                      <a:r>
                        <a:rPr lang="tr-TR" sz="1000">
                          <a:effectLst/>
                          <a:latin typeface="Century Gothic" panose="020B0502020202020204" pitchFamily="34" charset="0"/>
                        </a:rPr>
                        <a:t>tek kayan sayı</a:t>
                      </a:r>
                    </a:p>
                  </a:txBody>
                  <a:tcPr anchor="ctr"/>
                </a:tc>
                <a:tc>
                  <a:txBody>
                    <a:bodyPr/>
                    <a:lstStyle/>
                    <a:p>
                      <a:pPr algn="l"/>
                      <a:r>
                        <a:rPr lang="es-ES" sz="1000" dirty="0">
                          <a:effectLst/>
                          <a:latin typeface="Century Gothic" panose="020B0502020202020204" pitchFamily="34" charset="0"/>
                        </a:rPr>
                        <a:t>+yada – 1,5*10</a:t>
                      </a:r>
                      <a:r>
                        <a:rPr lang="es-ES" sz="1000" baseline="30000" dirty="0">
                          <a:effectLst/>
                          <a:latin typeface="Century Gothic" panose="020B0502020202020204" pitchFamily="34" charset="0"/>
                        </a:rPr>
                        <a:t>-45</a:t>
                      </a:r>
                      <a:r>
                        <a:rPr lang="es-ES" sz="1000" dirty="0">
                          <a:effectLst/>
                          <a:latin typeface="Century Gothic" panose="020B0502020202020204" pitchFamily="34" charset="0"/>
                        </a:rPr>
                        <a:t> : + ya da – 3,4*10</a:t>
                      </a:r>
                      <a:r>
                        <a:rPr lang="es-ES" sz="1000" baseline="30000" dirty="0">
                          <a:effectLst/>
                          <a:latin typeface="Century Gothic" panose="020B0502020202020204" pitchFamily="34" charset="0"/>
                        </a:rPr>
                        <a:t>38</a:t>
                      </a:r>
                      <a:endParaRPr lang="es-ES" sz="1000" dirty="0">
                        <a:effectLst/>
                        <a:latin typeface="Century Gothic" panose="020B0502020202020204" pitchFamily="34" charset="0"/>
                      </a:endParaRPr>
                    </a:p>
                  </a:txBody>
                  <a:tcPr anchor="ctr"/>
                </a:tc>
                <a:extLst>
                  <a:ext uri="{0D108BD9-81ED-4DB2-BD59-A6C34878D82A}">
                    <a16:rowId xmlns:a16="http://schemas.microsoft.com/office/drawing/2014/main" val="2102573657"/>
                  </a:ext>
                </a:extLst>
              </a:tr>
              <a:tr h="426319">
                <a:tc>
                  <a:txBody>
                    <a:bodyPr/>
                    <a:lstStyle/>
                    <a:p>
                      <a:pPr algn="l"/>
                      <a:r>
                        <a:rPr lang="tr-TR" sz="1000" dirty="0" err="1">
                          <a:effectLst/>
                          <a:latin typeface="Century Gothic" panose="020B0502020202020204" pitchFamily="34" charset="0"/>
                        </a:rPr>
                        <a:t>double</a:t>
                      </a:r>
                      <a:endParaRPr lang="tr-TR" sz="1000" dirty="0">
                        <a:effectLst/>
                        <a:latin typeface="Century Gothic" panose="020B0502020202020204" pitchFamily="34" charset="0"/>
                      </a:endParaRPr>
                    </a:p>
                  </a:txBody>
                  <a:tcPr anchor="ctr"/>
                </a:tc>
                <a:tc>
                  <a:txBody>
                    <a:bodyPr/>
                    <a:lstStyle/>
                    <a:p>
                      <a:pPr algn="l"/>
                      <a:r>
                        <a:rPr lang="tr-TR" sz="1000">
                          <a:effectLst/>
                          <a:latin typeface="Century Gothic" panose="020B0502020202020204" pitchFamily="34" charset="0"/>
                        </a:rPr>
                        <a:t>8 Byte</a:t>
                      </a:r>
                    </a:p>
                  </a:txBody>
                  <a:tcPr anchor="ctr"/>
                </a:tc>
                <a:tc>
                  <a:txBody>
                    <a:bodyPr/>
                    <a:lstStyle/>
                    <a:p>
                      <a:pPr algn="l"/>
                      <a:r>
                        <a:rPr lang="tr-TR" sz="1000" dirty="0">
                          <a:effectLst/>
                          <a:latin typeface="Century Gothic" panose="020B0502020202020204" pitchFamily="34" charset="0"/>
                        </a:rPr>
                        <a:t>çift kayan sayı</a:t>
                      </a:r>
                    </a:p>
                  </a:txBody>
                  <a:tcPr anchor="ctr"/>
                </a:tc>
                <a:tc>
                  <a:txBody>
                    <a:bodyPr/>
                    <a:lstStyle/>
                    <a:p>
                      <a:pPr algn="l"/>
                      <a:r>
                        <a:rPr lang="es-ES" sz="1000" dirty="0">
                          <a:effectLst/>
                          <a:latin typeface="Century Gothic" panose="020B0502020202020204" pitchFamily="34" charset="0"/>
                        </a:rPr>
                        <a:t>+yada – 5*10</a:t>
                      </a:r>
                      <a:r>
                        <a:rPr lang="es-ES" sz="1000" baseline="30000" dirty="0">
                          <a:effectLst/>
                          <a:latin typeface="Century Gothic" panose="020B0502020202020204" pitchFamily="34" charset="0"/>
                        </a:rPr>
                        <a:t>-324</a:t>
                      </a:r>
                      <a:r>
                        <a:rPr lang="es-ES" sz="1000" dirty="0">
                          <a:effectLst/>
                          <a:latin typeface="Century Gothic" panose="020B0502020202020204" pitchFamily="34" charset="0"/>
                        </a:rPr>
                        <a:t> : + ya da – 1,7*10</a:t>
                      </a:r>
                      <a:r>
                        <a:rPr lang="es-ES" sz="1000" baseline="30000" dirty="0">
                          <a:effectLst/>
                          <a:latin typeface="Century Gothic" panose="020B0502020202020204" pitchFamily="34" charset="0"/>
                        </a:rPr>
                        <a:t>308</a:t>
                      </a:r>
                      <a:endParaRPr lang="es-ES" sz="1000" dirty="0">
                        <a:effectLst/>
                        <a:latin typeface="Century Gothic" panose="020B0502020202020204" pitchFamily="34" charset="0"/>
                      </a:endParaRPr>
                    </a:p>
                  </a:txBody>
                  <a:tcPr anchor="ctr"/>
                </a:tc>
                <a:extLst>
                  <a:ext uri="{0D108BD9-81ED-4DB2-BD59-A6C34878D82A}">
                    <a16:rowId xmlns:a16="http://schemas.microsoft.com/office/drawing/2014/main" val="1523803489"/>
                  </a:ext>
                </a:extLst>
              </a:tr>
              <a:tr h="250776">
                <a:tc>
                  <a:txBody>
                    <a:bodyPr/>
                    <a:lstStyle/>
                    <a:p>
                      <a:pPr algn="l"/>
                      <a:r>
                        <a:rPr lang="tr-TR" sz="1000" dirty="0" err="1">
                          <a:effectLst/>
                          <a:latin typeface="Century Gothic" panose="020B0502020202020204" pitchFamily="34" charset="0"/>
                        </a:rPr>
                        <a:t>decimal</a:t>
                      </a:r>
                      <a:endParaRPr lang="tr-TR" sz="1000" dirty="0">
                        <a:effectLst/>
                        <a:latin typeface="Century Gothic" panose="020B0502020202020204" pitchFamily="34" charset="0"/>
                      </a:endParaRPr>
                    </a:p>
                  </a:txBody>
                  <a:tcPr anchor="ctr"/>
                </a:tc>
                <a:tc>
                  <a:txBody>
                    <a:bodyPr/>
                    <a:lstStyle/>
                    <a:p>
                      <a:pPr algn="l"/>
                      <a:r>
                        <a:rPr lang="tr-TR" sz="1000">
                          <a:effectLst/>
                          <a:latin typeface="Century Gothic" panose="020B0502020202020204" pitchFamily="34" charset="0"/>
                        </a:rPr>
                        <a:t>16 Byte</a:t>
                      </a:r>
                    </a:p>
                  </a:txBody>
                  <a:tcPr anchor="ctr"/>
                </a:tc>
                <a:tc>
                  <a:txBody>
                    <a:bodyPr/>
                    <a:lstStyle/>
                    <a:p>
                      <a:pPr algn="l"/>
                      <a:r>
                        <a:rPr lang="tr-TR" sz="1000">
                          <a:effectLst/>
                          <a:latin typeface="Century Gothic" panose="020B0502020202020204" pitchFamily="34" charset="0"/>
                        </a:rPr>
                        <a:t>ondalıklı sayı</a:t>
                      </a:r>
                    </a:p>
                  </a:txBody>
                  <a:tcPr anchor="ctr"/>
                </a:tc>
                <a:tc>
                  <a:txBody>
                    <a:bodyPr/>
                    <a:lstStyle/>
                    <a:p>
                      <a:pPr algn="l"/>
                      <a:r>
                        <a:rPr lang="es-ES" sz="1000" dirty="0">
                          <a:effectLst/>
                          <a:latin typeface="Century Gothic" panose="020B0502020202020204" pitchFamily="34" charset="0"/>
                        </a:rPr>
                        <a:t>+yada – 1,5*10</a:t>
                      </a:r>
                      <a:r>
                        <a:rPr lang="es-ES" sz="1000" baseline="30000" dirty="0">
                          <a:effectLst/>
                          <a:latin typeface="Century Gothic" panose="020B0502020202020204" pitchFamily="34" charset="0"/>
                        </a:rPr>
                        <a:t>-28</a:t>
                      </a:r>
                      <a:r>
                        <a:rPr lang="es-ES" sz="1000" dirty="0">
                          <a:effectLst/>
                          <a:latin typeface="Century Gothic" panose="020B0502020202020204" pitchFamily="34" charset="0"/>
                        </a:rPr>
                        <a:t> : + ya da – 7,9*10</a:t>
                      </a:r>
                      <a:r>
                        <a:rPr lang="es-ES" sz="1000" baseline="30000" dirty="0">
                          <a:effectLst/>
                          <a:latin typeface="Century Gothic" panose="020B0502020202020204" pitchFamily="34" charset="0"/>
                        </a:rPr>
                        <a:t>28</a:t>
                      </a:r>
                      <a:endParaRPr lang="es-ES" sz="1000" dirty="0">
                        <a:effectLst/>
                        <a:latin typeface="Century Gothic" panose="020B0502020202020204" pitchFamily="34" charset="0"/>
                      </a:endParaRPr>
                    </a:p>
                  </a:txBody>
                  <a:tcPr anchor="ctr"/>
                </a:tc>
                <a:extLst>
                  <a:ext uri="{0D108BD9-81ED-4DB2-BD59-A6C34878D82A}">
                    <a16:rowId xmlns:a16="http://schemas.microsoft.com/office/drawing/2014/main" val="1547506930"/>
                  </a:ext>
                </a:extLst>
              </a:tr>
              <a:tr h="250776">
                <a:tc>
                  <a:txBody>
                    <a:bodyPr/>
                    <a:lstStyle/>
                    <a:p>
                      <a:pPr algn="l"/>
                      <a:r>
                        <a:rPr lang="tr-TR" sz="1000" dirty="0" err="1">
                          <a:effectLst/>
                          <a:latin typeface="Century Gothic" panose="020B0502020202020204" pitchFamily="34" charset="0"/>
                        </a:rPr>
                        <a:t>bool</a:t>
                      </a:r>
                      <a:endParaRPr lang="tr-TR" sz="1000" dirty="0">
                        <a:effectLst/>
                        <a:latin typeface="Century Gothic" panose="020B0502020202020204" pitchFamily="34" charset="0"/>
                      </a:endParaRPr>
                    </a:p>
                  </a:txBody>
                  <a:tcPr anchor="ctr"/>
                </a:tc>
                <a:tc>
                  <a:txBody>
                    <a:bodyPr/>
                    <a:lstStyle/>
                    <a:p>
                      <a:pPr algn="l"/>
                      <a:r>
                        <a:rPr lang="tr-TR" sz="1000">
                          <a:effectLst/>
                          <a:latin typeface="Century Gothic" panose="020B0502020202020204" pitchFamily="34" charset="0"/>
                        </a:rPr>
                        <a:t>——-</a:t>
                      </a:r>
                    </a:p>
                  </a:txBody>
                  <a:tcPr anchor="ctr"/>
                </a:tc>
                <a:tc>
                  <a:txBody>
                    <a:bodyPr/>
                    <a:lstStyle/>
                    <a:p>
                      <a:pPr algn="l"/>
                      <a:r>
                        <a:rPr lang="tr-TR" sz="1000">
                          <a:effectLst/>
                          <a:latin typeface="Century Gothic" panose="020B0502020202020204" pitchFamily="34" charset="0"/>
                        </a:rPr>
                        <a:t>——</a:t>
                      </a:r>
                    </a:p>
                  </a:txBody>
                  <a:tcPr anchor="ctr"/>
                </a:tc>
                <a:tc>
                  <a:txBody>
                    <a:bodyPr/>
                    <a:lstStyle/>
                    <a:p>
                      <a:pPr algn="l"/>
                      <a:r>
                        <a:rPr lang="tr-TR" sz="1000" dirty="0" err="1">
                          <a:effectLst/>
                          <a:latin typeface="Century Gothic" panose="020B0502020202020204" pitchFamily="34" charset="0"/>
                        </a:rPr>
                        <a:t>true</a:t>
                      </a:r>
                      <a:r>
                        <a:rPr lang="tr-TR" sz="1000" dirty="0">
                          <a:effectLst/>
                          <a:latin typeface="Century Gothic" panose="020B0502020202020204" pitchFamily="34" charset="0"/>
                        </a:rPr>
                        <a:t> ya da </a:t>
                      </a:r>
                      <a:r>
                        <a:rPr lang="tr-TR" sz="1000" dirty="0" err="1">
                          <a:effectLst/>
                          <a:latin typeface="Century Gothic" panose="020B0502020202020204" pitchFamily="34" charset="0"/>
                        </a:rPr>
                        <a:t>false</a:t>
                      </a:r>
                      <a:endParaRPr lang="tr-TR" sz="1000" dirty="0">
                        <a:effectLst/>
                        <a:latin typeface="Century Gothic" panose="020B0502020202020204" pitchFamily="34" charset="0"/>
                      </a:endParaRPr>
                    </a:p>
                  </a:txBody>
                  <a:tcPr anchor="ctr"/>
                </a:tc>
                <a:extLst>
                  <a:ext uri="{0D108BD9-81ED-4DB2-BD59-A6C34878D82A}">
                    <a16:rowId xmlns:a16="http://schemas.microsoft.com/office/drawing/2014/main" val="1030168795"/>
                  </a:ext>
                </a:extLst>
              </a:tr>
              <a:tr h="250776">
                <a:tc>
                  <a:txBody>
                    <a:bodyPr/>
                    <a:lstStyle/>
                    <a:p>
                      <a:pPr algn="l"/>
                      <a:r>
                        <a:rPr lang="tr-TR" sz="1000" dirty="0" err="1">
                          <a:effectLst/>
                          <a:latin typeface="Century Gothic" panose="020B0502020202020204" pitchFamily="34" charset="0"/>
                        </a:rPr>
                        <a:t>char</a:t>
                      </a:r>
                      <a:endParaRPr lang="tr-TR" sz="1000" dirty="0">
                        <a:effectLst/>
                        <a:latin typeface="Century Gothic" panose="020B0502020202020204" pitchFamily="34" charset="0"/>
                      </a:endParaRPr>
                    </a:p>
                  </a:txBody>
                  <a:tcPr anchor="ctr"/>
                </a:tc>
                <a:tc>
                  <a:txBody>
                    <a:bodyPr/>
                    <a:lstStyle/>
                    <a:p>
                      <a:pPr algn="l"/>
                      <a:r>
                        <a:rPr lang="tr-TR" sz="1000">
                          <a:effectLst/>
                          <a:latin typeface="Century Gothic" panose="020B0502020202020204" pitchFamily="34" charset="0"/>
                        </a:rPr>
                        <a:t>2 Byte</a:t>
                      </a:r>
                    </a:p>
                  </a:txBody>
                  <a:tcPr anchor="ctr"/>
                </a:tc>
                <a:tc>
                  <a:txBody>
                    <a:bodyPr/>
                    <a:lstStyle/>
                    <a:p>
                      <a:pPr algn="l"/>
                      <a:r>
                        <a:rPr lang="tr-TR" sz="1000">
                          <a:effectLst/>
                          <a:latin typeface="Century Gothic" panose="020B0502020202020204" pitchFamily="34" charset="0"/>
                        </a:rPr>
                        <a:t>Unicode karakterler</a:t>
                      </a:r>
                    </a:p>
                  </a:txBody>
                  <a:tcPr anchor="ctr"/>
                </a:tc>
                <a:tc>
                  <a:txBody>
                    <a:bodyPr/>
                    <a:lstStyle/>
                    <a:p>
                      <a:pPr algn="l"/>
                      <a:r>
                        <a:rPr lang="tr-TR" sz="1000" dirty="0">
                          <a:effectLst/>
                          <a:latin typeface="Century Gothic" panose="020B0502020202020204" pitchFamily="34" charset="0"/>
                        </a:rPr>
                        <a:t>U + u + </a:t>
                      </a:r>
                      <a:r>
                        <a:rPr lang="tr-TR" sz="1000" dirty="0" err="1">
                          <a:effectLst/>
                          <a:latin typeface="Century Gothic" panose="020B0502020202020204" pitchFamily="34" charset="0"/>
                        </a:rPr>
                        <a:t>ffff</a:t>
                      </a:r>
                      <a:r>
                        <a:rPr lang="tr-TR" sz="1000" dirty="0">
                          <a:effectLst/>
                          <a:latin typeface="Century Gothic" panose="020B0502020202020204" pitchFamily="34" charset="0"/>
                        </a:rPr>
                        <a:t> 0000</a:t>
                      </a:r>
                    </a:p>
                  </a:txBody>
                  <a:tcPr anchor="ctr"/>
                </a:tc>
                <a:extLst>
                  <a:ext uri="{0D108BD9-81ED-4DB2-BD59-A6C34878D82A}">
                    <a16:rowId xmlns:a16="http://schemas.microsoft.com/office/drawing/2014/main" val="3798680486"/>
                  </a:ext>
                </a:extLst>
              </a:tr>
              <a:tr h="250776">
                <a:tc>
                  <a:txBody>
                    <a:bodyPr/>
                    <a:lstStyle/>
                    <a:p>
                      <a:pPr algn="l"/>
                      <a:r>
                        <a:rPr lang="tr-TR" sz="1000" dirty="0" err="1">
                          <a:effectLst/>
                          <a:latin typeface="Century Gothic" panose="020B0502020202020204" pitchFamily="34" charset="0"/>
                        </a:rPr>
                        <a:t>string</a:t>
                      </a:r>
                      <a:endParaRPr lang="tr-TR" sz="1000" dirty="0">
                        <a:effectLst/>
                        <a:latin typeface="Century Gothic" panose="020B0502020202020204" pitchFamily="34" charset="0"/>
                      </a:endParaRPr>
                    </a:p>
                  </a:txBody>
                  <a:tcPr anchor="ctr"/>
                </a:tc>
                <a:tc>
                  <a:txBody>
                    <a:bodyPr/>
                    <a:lstStyle/>
                    <a:p>
                      <a:pPr algn="l"/>
                      <a:r>
                        <a:rPr lang="tr-TR" sz="1000" dirty="0">
                          <a:effectLst/>
                          <a:latin typeface="Century Gothic" panose="020B0502020202020204" pitchFamily="34" charset="0"/>
                        </a:rPr>
                        <a:t>Değişken</a:t>
                      </a:r>
                    </a:p>
                  </a:txBody>
                  <a:tcPr anchor="ctr"/>
                </a:tc>
                <a:tc>
                  <a:txBody>
                    <a:bodyPr/>
                    <a:lstStyle/>
                    <a:p>
                      <a:pPr algn="l"/>
                      <a:r>
                        <a:rPr lang="tr-TR" sz="1000">
                          <a:effectLst/>
                          <a:latin typeface="Century Gothic" panose="020B0502020202020204" pitchFamily="34" charset="0"/>
                        </a:rPr>
                        <a:t>Karakter Katarı</a:t>
                      </a:r>
                    </a:p>
                  </a:txBody>
                  <a:tcPr anchor="ctr"/>
                </a:tc>
                <a:tc>
                  <a:txBody>
                    <a:bodyPr/>
                    <a:lstStyle/>
                    <a:p>
                      <a:pPr algn="l"/>
                      <a:r>
                        <a:rPr lang="tr-TR" sz="1000" dirty="0">
                          <a:effectLst/>
                          <a:latin typeface="Century Gothic" panose="020B0502020202020204" pitchFamily="34" charset="0"/>
                        </a:rPr>
                        <a:t>——-</a:t>
                      </a:r>
                    </a:p>
                  </a:txBody>
                  <a:tcPr anchor="ctr"/>
                </a:tc>
                <a:extLst>
                  <a:ext uri="{0D108BD9-81ED-4DB2-BD59-A6C34878D82A}">
                    <a16:rowId xmlns:a16="http://schemas.microsoft.com/office/drawing/2014/main" val="3330625685"/>
                  </a:ext>
                </a:extLst>
              </a:tr>
              <a:tr h="250776">
                <a:tc>
                  <a:txBody>
                    <a:bodyPr/>
                    <a:lstStyle/>
                    <a:p>
                      <a:pPr algn="l"/>
                      <a:r>
                        <a:rPr lang="tr-TR" sz="1000" dirty="0">
                          <a:effectLst/>
                          <a:latin typeface="Century Gothic" panose="020B0502020202020204" pitchFamily="34" charset="0"/>
                        </a:rPr>
                        <a:t>Object</a:t>
                      </a:r>
                    </a:p>
                  </a:txBody>
                  <a:tcPr anchor="ctr"/>
                </a:tc>
                <a:tc gridSpan="3">
                  <a:txBody>
                    <a:bodyPr/>
                    <a:lstStyle/>
                    <a:p>
                      <a:pPr algn="l"/>
                      <a:r>
                        <a:rPr lang="tr-TR" sz="1000" dirty="0">
                          <a:effectLst/>
                          <a:latin typeface="Century Gothic" panose="020B0502020202020204" pitchFamily="34" charset="0"/>
                        </a:rPr>
                        <a:t>Bütün veri tiplerinin türediği temel sınıf</a:t>
                      </a:r>
                    </a:p>
                  </a:txBody>
                  <a:tcPr anchor="ctr"/>
                </a:tc>
                <a:tc hMerge="1">
                  <a:txBody>
                    <a:bodyPr/>
                    <a:lstStyle/>
                    <a:p>
                      <a:endParaRPr lang="tr-TR"/>
                    </a:p>
                  </a:txBody>
                  <a:tcPr/>
                </a:tc>
                <a:tc hMerge="1">
                  <a:txBody>
                    <a:bodyPr/>
                    <a:lstStyle/>
                    <a:p>
                      <a:endParaRPr lang="tr-TR"/>
                    </a:p>
                  </a:txBody>
                  <a:tcPr/>
                </a:tc>
                <a:extLst>
                  <a:ext uri="{0D108BD9-81ED-4DB2-BD59-A6C34878D82A}">
                    <a16:rowId xmlns:a16="http://schemas.microsoft.com/office/drawing/2014/main" val="4081776131"/>
                  </a:ext>
                </a:extLst>
              </a:tr>
            </a:tbl>
          </a:graphicData>
        </a:graphic>
      </p:graphicFrame>
      <p:graphicFrame>
        <p:nvGraphicFramePr>
          <p:cNvPr id="5" name="Tablo 5">
            <a:extLst>
              <a:ext uri="{FF2B5EF4-FFF2-40B4-BE49-F238E27FC236}">
                <a16:creationId xmlns:a16="http://schemas.microsoft.com/office/drawing/2014/main" id="{64E6D7B3-D0EE-9A3E-3AA8-F096D4D3224F}"/>
              </a:ext>
            </a:extLst>
          </p:cNvPr>
          <p:cNvGraphicFramePr>
            <a:graphicFrameLocks noGrp="1"/>
          </p:cNvGraphicFramePr>
          <p:nvPr>
            <p:extLst>
              <p:ext uri="{D42A27DB-BD31-4B8C-83A1-F6EECF244321}">
                <p14:modId xmlns:p14="http://schemas.microsoft.com/office/powerpoint/2010/main" val="2021373062"/>
              </p:ext>
            </p:extLst>
          </p:nvPr>
        </p:nvGraphicFramePr>
        <p:xfrm>
          <a:off x="1336592" y="1034908"/>
          <a:ext cx="980545" cy="5761107"/>
        </p:xfrm>
        <a:graphic>
          <a:graphicData uri="http://schemas.openxmlformats.org/drawingml/2006/table">
            <a:tbl>
              <a:tblPr firstRow="1" bandRow="1">
                <a:tableStyleId>{D03447BB-5D67-496B-8E87-E561075AD55C}</a:tableStyleId>
              </a:tblPr>
              <a:tblGrid>
                <a:gridCol w="980545">
                  <a:extLst>
                    <a:ext uri="{9D8B030D-6E8A-4147-A177-3AD203B41FA5}">
                      <a16:colId xmlns:a16="http://schemas.microsoft.com/office/drawing/2014/main" val="2197533578"/>
                    </a:ext>
                  </a:extLst>
                </a:gridCol>
              </a:tblGrid>
              <a:tr h="247679">
                <a:tc>
                  <a:txBody>
                    <a:bodyPr/>
                    <a:lstStyle/>
                    <a:p>
                      <a:r>
                        <a:rPr lang="tr-TR" sz="1000" dirty="0">
                          <a:latin typeface="Century Gothic" panose="020B0502020202020204" pitchFamily="34" charset="0"/>
                        </a:rPr>
                        <a:t>Tür</a:t>
                      </a:r>
                    </a:p>
                  </a:txBody>
                  <a:tcPr/>
                </a:tc>
                <a:extLst>
                  <a:ext uri="{0D108BD9-81ED-4DB2-BD59-A6C34878D82A}">
                    <a16:rowId xmlns:a16="http://schemas.microsoft.com/office/drawing/2014/main" val="4182052629"/>
                  </a:ext>
                </a:extLst>
              </a:tr>
              <a:tr h="4964788">
                <a:tc>
                  <a:txBody>
                    <a:bodyPr/>
                    <a:lstStyle/>
                    <a:p>
                      <a:endParaRPr lang="tr-TR" sz="1000" dirty="0">
                        <a:latin typeface="Century Gothic" panose="020B0502020202020204" pitchFamily="34" charset="0"/>
                      </a:endParaRPr>
                    </a:p>
                    <a:p>
                      <a:endParaRPr lang="tr-TR" sz="1000" dirty="0">
                        <a:latin typeface="Century Gothic" panose="020B0502020202020204" pitchFamily="34" charset="0"/>
                      </a:endParaRPr>
                    </a:p>
                    <a:p>
                      <a:endParaRPr lang="tr-TR" sz="1000" dirty="0">
                        <a:latin typeface="Century Gothic" panose="020B0502020202020204" pitchFamily="34" charset="0"/>
                      </a:endParaRPr>
                    </a:p>
                    <a:p>
                      <a:endParaRPr lang="tr-TR" sz="1000" dirty="0">
                        <a:latin typeface="Century Gothic" panose="020B0502020202020204" pitchFamily="34" charset="0"/>
                      </a:endParaRPr>
                    </a:p>
                    <a:p>
                      <a:endParaRPr lang="tr-TR" sz="1000" dirty="0">
                        <a:latin typeface="Century Gothic" panose="020B0502020202020204" pitchFamily="34" charset="0"/>
                      </a:endParaRPr>
                    </a:p>
                    <a:p>
                      <a:endParaRPr lang="tr-TR" sz="1000" dirty="0">
                        <a:latin typeface="Century Gothic" panose="020B0502020202020204" pitchFamily="34" charset="0"/>
                      </a:endParaRPr>
                    </a:p>
                    <a:p>
                      <a:endParaRPr lang="tr-TR" sz="1000" dirty="0">
                        <a:latin typeface="Century Gothic" panose="020B0502020202020204" pitchFamily="34" charset="0"/>
                      </a:endParaRPr>
                    </a:p>
                    <a:p>
                      <a:endParaRPr lang="tr-TR" sz="1000" dirty="0">
                        <a:latin typeface="Century Gothic" panose="020B0502020202020204" pitchFamily="34" charset="0"/>
                      </a:endParaRPr>
                    </a:p>
                    <a:p>
                      <a:endParaRPr lang="tr-TR" sz="1000" dirty="0">
                        <a:latin typeface="Century Gothic" panose="020B0502020202020204" pitchFamily="34" charset="0"/>
                      </a:endParaRPr>
                    </a:p>
                    <a:p>
                      <a:endParaRPr lang="tr-TR" sz="1000" dirty="0">
                        <a:latin typeface="Century Gothic" panose="020B0502020202020204" pitchFamily="34" charset="0"/>
                      </a:endParaRPr>
                    </a:p>
                    <a:p>
                      <a:endParaRPr lang="tr-TR" sz="1000" dirty="0">
                        <a:latin typeface="Century Gothic" panose="020B0502020202020204" pitchFamily="34" charset="0"/>
                      </a:endParaRPr>
                    </a:p>
                    <a:p>
                      <a:endParaRPr lang="tr-TR" sz="1000" dirty="0">
                        <a:latin typeface="Century Gothic" panose="020B0502020202020204" pitchFamily="34" charset="0"/>
                      </a:endParaRPr>
                    </a:p>
                    <a:p>
                      <a:endParaRPr lang="tr-TR" sz="1000" dirty="0">
                        <a:latin typeface="Century Gothic" panose="020B0502020202020204" pitchFamily="34" charset="0"/>
                      </a:endParaRPr>
                    </a:p>
                    <a:p>
                      <a:endParaRPr lang="tr-TR" sz="1000" dirty="0">
                        <a:latin typeface="Century Gothic" panose="020B0502020202020204" pitchFamily="34" charset="0"/>
                      </a:endParaRPr>
                    </a:p>
                    <a:p>
                      <a:endParaRPr lang="tr-TR" sz="1000" dirty="0">
                        <a:latin typeface="Century Gothic" panose="020B0502020202020204" pitchFamily="34" charset="0"/>
                      </a:endParaRPr>
                    </a:p>
                    <a:p>
                      <a:r>
                        <a:rPr lang="tr-TR" sz="1000" dirty="0">
                          <a:latin typeface="Century Gothic" panose="020B0502020202020204" pitchFamily="34" charset="0"/>
                        </a:rPr>
                        <a:t>Değer</a:t>
                      </a:r>
                    </a:p>
                    <a:p>
                      <a:r>
                        <a:rPr lang="tr-TR" sz="1000" dirty="0">
                          <a:latin typeface="Century Gothic" panose="020B0502020202020204" pitchFamily="34" charset="0"/>
                        </a:rPr>
                        <a:t>Tipleri</a:t>
                      </a:r>
                    </a:p>
                  </a:txBody>
                  <a:tcPr/>
                </a:tc>
                <a:extLst>
                  <a:ext uri="{0D108BD9-81ED-4DB2-BD59-A6C34878D82A}">
                    <a16:rowId xmlns:a16="http://schemas.microsoft.com/office/drawing/2014/main" val="4166257582"/>
                  </a:ext>
                </a:extLst>
              </a:tr>
              <a:tr h="546617">
                <a:tc>
                  <a:txBody>
                    <a:bodyPr/>
                    <a:lstStyle/>
                    <a:p>
                      <a:r>
                        <a:rPr lang="tr-TR" sz="1000" b="0" i="0" u="none" strike="noStrike" cap="none" dirty="0">
                          <a:solidFill>
                            <a:schemeClr val="lt1"/>
                          </a:solidFill>
                          <a:effectLst/>
                          <a:latin typeface="Century Gothic" panose="020B0502020202020204" pitchFamily="34" charset="0"/>
                          <a:ea typeface="+mn-ea"/>
                          <a:cs typeface="+mn-cs"/>
                          <a:sym typeface="Arial" panose="020B0604020202020204"/>
                        </a:rPr>
                        <a:t>Referans Tipleri</a:t>
                      </a:r>
                    </a:p>
                    <a:p>
                      <a:endParaRPr lang="tr-TR" sz="1000" dirty="0">
                        <a:latin typeface="Century Gothic" panose="020B0502020202020204" pitchFamily="34" charset="0"/>
                      </a:endParaRPr>
                    </a:p>
                  </a:txBody>
                  <a:tcPr/>
                </a:tc>
                <a:extLst>
                  <a:ext uri="{0D108BD9-81ED-4DB2-BD59-A6C34878D82A}">
                    <a16:rowId xmlns:a16="http://schemas.microsoft.com/office/drawing/2014/main" val="2719455828"/>
                  </a:ext>
                </a:extLst>
              </a:tr>
            </a:tbl>
          </a:graphicData>
        </a:graphic>
      </p:graphicFrame>
    </p:spTree>
    <p:extLst>
      <p:ext uri="{BB962C8B-B14F-4D97-AF65-F5344CB8AC3E}">
        <p14:creationId xmlns:p14="http://schemas.microsoft.com/office/powerpoint/2010/main" val="25122712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28"/>
        <p:cNvGrpSpPr/>
        <p:nvPr/>
      </p:nvGrpSpPr>
      <p:grpSpPr>
        <a:xfrm>
          <a:off x="0" y="0"/>
          <a:ext cx="0" cy="0"/>
          <a:chOff x="0" y="0"/>
          <a:chExt cx="0" cy="0"/>
        </a:xfrm>
      </p:grpSpPr>
      <p:sp>
        <p:nvSpPr>
          <p:cNvPr id="529" name="Google Shape;529;p45"/>
          <p:cNvSpPr txBox="1">
            <a:spLocks noGrp="1"/>
          </p:cNvSpPr>
          <p:nvPr>
            <p:ph type="title"/>
          </p:nvPr>
        </p:nvSpPr>
        <p:spPr>
          <a:xfrm>
            <a:off x="1311579" y="563736"/>
            <a:ext cx="8911687" cy="1280890"/>
          </a:xfrm>
          <a:prstGeom prst="rect">
            <a:avLst/>
          </a:prstGeom>
          <a:noFill/>
          <a:ln>
            <a:noFill/>
          </a:ln>
        </p:spPr>
        <p:txBody>
          <a:bodyPr spcFirstLastPara="1" wrap="square" lIns="91425" tIns="45700" rIns="91425" bIns="45700" anchor="t" anchorCtr="0">
            <a:normAutofit/>
          </a:bodyPr>
          <a:lstStyle/>
          <a:p>
            <a:pPr algn="ctr">
              <a:buSzPts val="3600"/>
            </a:pPr>
            <a:r>
              <a:rPr lang="tr-TR" b="1" dirty="0" err="1"/>
              <a:t>Stack</a:t>
            </a:r>
            <a:r>
              <a:rPr lang="tr-TR" b="1" dirty="0"/>
              <a:t> ve </a:t>
            </a:r>
            <a:r>
              <a:rPr lang="tr-TR" b="1" dirty="0" err="1"/>
              <a:t>Heap</a:t>
            </a:r>
          </a:p>
        </p:txBody>
      </p:sp>
      <p:sp>
        <p:nvSpPr>
          <p:cNvPr id="530" name="Google Shape;530;p45"/>
          <p:cNvSpPr txBox="1">
            <a:spLocks noGrp="1"/>
          </p:cNvSpPr>
          <p:nvPr>
            <p:ph type="body" idx="1"/>
          </p:nvPr>
        </p:nvSpPr>
        <p:spPr>
          <a:xfrm>
            <a:off x="1965021" y="1781208"/>
            <a:ext cx="8915400" cy="3777622"/>
          </a:xfrm>
          <a:prstGeom prst="rect">
            <a:avLst/>
          </a:prstGeom>
          <a:noFill/>
          <a:ln>
            <a:noFill/>
          </a:ln>
        </p:spPr>
        <p:txBody>
          <a:bodyPr spcFirstLastPara="1" wrap="square" lIns="91425" tIns="45700" rIns="91425" bIns="45700" anchor="t" anchorCtr="0">
            <a:normAutofit/>
          </a:bodyPr>
          <a:lstStyle/>
          <a:p>
            <a:pPr marL="342900" indent="-228600"/>
            <a:r>
              <a:rPr lang="tr-TR" dirty="0"/>
              <a:t>Kodumuz işletim sisteminde bir yer kaplar. Bu yerin boyutu kimi zaman belirli yani değişmez iken kimi zaman ise kullanıcının program esnasında gireceği verilere göre değişebilecek durumdadır. Temel olarak bu farklılıktan dolayı iki farklı yöntem mevcut. Bir diğer deyişle değerlerin RAM de saklandığı 2 kısım vardır: </a:t>
            </a:r>
            <a:r>
              <a:rPr lang="tr-TR" dirty="0" err="1"/>
              <a:t>Stack</a:t>
            </a:r>
            <a:r>
              <a:rPr lang="tr-TR" dirty="0"/>
              <a:t> ve </a:t>
            </a:r>
            <a:r>
              <a:rPr lang="tr-TR" dirty="0" err="1"/>
              <a:t>Heap</a:t>
            </a:r>
            <a:r>
              <a:rPr lang="tr-TR" dirty="0"/>
              <a:t>. İki kelime de Türkçeye ‘yığın’ olarak çevrilse de aralarında çok önemli farklar bulunuyor. Kısaca </a:t>
            </a:r>
            <a:r>
              <a:rPr lang="tr-TR" dirty="0" err="1"/>
              <a:t>Stack</a:t>
            </a:r>
            <a:r>
              <a:rPr lang="tr-TR" dirty="0"/>
              <a:t> için, boyutları belli sabit değerlerin saklandığı kısım ve </a:t>
            </a:r>
            <a:r>
              <a:rPr lang="tr-TR" dirty="0" err="1"/>
              <a:t>Heap</a:t>
            </a:r>
            <a:r>
              <a:rPr lang="tr-TR" dirty="0"/>
              <a:t> için de, değişken değerlerin saklandığı kısım demek mümkün.</a:t>
            </a:r>
            <a:endParaRPr lang="en-US" dirty="0"/>
          </a:p>
        </p:txBody>
      </p:sp>
      <p:sp>
        <p:nvSpPr>
          <p:cNvPr id="531" name="Google Shape;531;p45"/>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tr-TR"/>
              <a:t>8</a:t>
            </a:fld>
            <a:endParaRPr lang="tr-TR"/>
          </a:p>
        </p:txBody>
      </p:sp>
      <p:pic>
        <p:nvPicPr>
          <p:cNvPr id="532" name="Google Shape;532;p45" descr="Kurumsal Kimlik | Burdur Mehmet Akif Ersoy Üniversitesi"/>
          <p:cNvPicPr preferRelativeResize="0"/>
          <p:nvPr/>
        </p:nvPicPr>
        <p:blipFill rotWithShape="1">
          <a:blip r:embed="rId3"/>
          <a:srcRect l="10292" t="8690" r="10665" b="11290"/>
          <a:stretch>
            <a:fillRect/>
          </a:stretch>
        </p:blipFill>
        <p:spPr>
          <a:xfrm>
            <a:off x="10078311" y="102395"/>
            <a:ext cx="1992144" cy="685387"/>
          </a:xfrm>
          <a:prstGeom prst="rect">
            <a:avLst/>
          </a:prstGeom>
          <a:noFill/>
          <a:ln>
            <a:noFill/>
          </a:ln>
        </p:spPr>
      </p:pic>
      <p:pic>
        <p:nvPicPr>
          <p:cNvPr id="100" name="Picture 99"/>
          <p:cNvPicPr/>
          <p:nvPr/>
        </p:nvPicPr>
        <p:blipFill>
          <a:blip r:embed="rId4"/>
          <a:stretch>
            <a:fillRect/>
          </a:stretch>
        </p:blipFill>
        <p:spPr>
          <a:xfrm>
            <a:off x="10453110" y="5454867"/>
            <a:ext cx="1617345" cy="1321435"/>
          </a:xfrm>
          <a:prstGeom prst="rect">
            <a:avLst/>
          </a:prstGeom>
          <a:noFill/>
          <a:ln w="9525">
            <a:noFill/>
          </a:ln>
        </p:spPr>
      </p:pic>
    </p:spTree>
    <p:extLst>
      <p:ext uri="{BB962C8B-B14F-4D97-AF65-F5344CB8AC3E}">
        <p14:creationId xmlns:p14="http://schemas.microsoft.com/office/powerpoint/2010/main" val="39246641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28"/>
        <p:cNvGrpSpPr/>
        <p:nvPr/>
      </p:nvGrpSpPr>
      <p:grpSpPr>
        <a:xfrm>
          <a:off x="0" y="0"/>
          <a:ext cx="0" cy="0"/>
          <a:chOff x="0" y="0"/>
          <a:chExt cx="0" cy="0"/>
        </a:xfrm>
      </p:grpSpPr>
      <p:sp>
        <p:nvSpPr>
          <p:cNvPr id="529" name="Google Shape;529;p45"/>
          <p:cNvSpPr txBox="1">
            <a:spLocks noGrp="1"/>
          </p:cNvSpPr>
          <p:nvPr>
            <p:ph type="title"/>
          </p:nvPr>
        </p:nvSpPr>
        <p:spPr>
          <a:xfrm>
            <a:off x="1311579" y="563736"/>
            <a:ext cx="8911687" cy="1280890"/>
          </a:xfrm>
          <a:prstGeom prst="rect">
            <a:avLst/>
          </a:prstGeom>
          <a:noFill/>
          <a:ln>
            <a:noFill/>
          </a:ln>
        </p:spPr>
        <p:txBody>
          <a:bodyPr spcFirstLastPara="1" wrap="square" lIns="91425" tIns="45700" rIns="91425" bIns="45700" anchor="t" anchorCtr="0">
            <a:normAutofit/>
          </a:bodyPr>
          <a:lstStyle/>
          <a:p>
            <a:pPr algn="ctr">
              <a:buSzPts val="3600"/>
            </a:pPr>
            <a:r>
              <a:rPr lang="tr-TR" b="1" dirty="0" err="1"/>
              <a:t>Stack</a:t>
            </a:r>
            <a:r>
              <a:rPr lang="tr-TR" b="1" dirty="0"/>
              <a:t> ve </a:t>
            </a:r>
            <a:r>
              <a:rPr lang="tr-TR" b="1" dirty="0" err="1"/>
              <a:t>Heap</a:t>
            </a:r>
          </a:p>
        </p:txBody>
      </p:sp>
      <p:sp>
        <p:nvSpPr>
          <p:cNvPr id="530" name="Google Shape;530;p45"/>
          <p:cNvSpPr txBox="1">
            <a:spLocks noGrp="1"/>
          </p:cNvSpPr>
          <p:nvPr>
            <p:ph type="body" idx="1"/>
          </p:nvPr>
        </p:nvSpPr>
        <p:spPr>
          <a:xfrm>
            <a:off x="1805622" y="1307458"/>
            <a:ext cx="8915400" cy="3777622"/>
          </a:xfrm>
          <a:prstGeom prst="rect">
            <a:avLst/>
          </a:prstGeom>
          <a:noFill/>
          <a:ln>
            <a:noFill/>
          </a:ln>
        </p:spPr>
        <p:txBody>
          <a:bodyPr spcFirstLastPara="1" wrap="square" lIns="91425" tIns="45700" rIns="91425" bIns="45700" anchor="t" anchorCtr="0">
            <a:normAutofit/>
          </a:bodyPr>
          <a:lstStyle/>
          <a:p>
            <a:pPr marL="342900" lvl="0" indent="-228600" algn="l" rtl="0">
              <a:spcBef>
                <a:spcPts val="1000"/>
              </a:spcBef>
              <a:spcAft>
                <a:spcPts val="0"/>
              </a:spcAft>
              <a:buSzPts val="1800"/>
              <a:buNone/>
            </a:pPr>
            <a:endParaRPr lang="tr-TR" dirty="0">
              <a:latin typeface="Century Gothic" panose="020B0502020202020204" pitchFamily="34" charset="0"/>
            </a:endParaRPr>
          </a:p>
          <a:p>
            <a:pPr marL="342900" indent="-228600"/>
            <a:r>
              <a:rPr lang="tr-TR" dirty="0" err="1">
                <a:solidFill>
                  <a:schemeClr val="tx1">
                    <a:lumMod val="75000"/>
                    <a:lumOff val="25000"/>
                  </a:schemeClr>
                </a:solidFill>
              </a:rPr>
              <a:t>Stack</a:t>
            </a:r>
            <a:r>
              <a:rPr lang="tr-TR" dirty="0">
                <a:solidFill>
                  <a:schemeClr val="tx1">
                    <a:lumMod val="75000"/>
                    <a:lumOff val="25000"/>
                  </a:schemeClr>
                </a:solidFill>
              </a:rPr>
              <a:t> ve </a:t>
            </a:r>
            <a:r>
              <a:rPr lang="tr-TR" dirty="0" err="1">
                <a:solidFill>
                  <a:schemeClr val="tx1">
                    <a:lumMod val="75000"/>
                    <a:lumOff val="25000"/>
                  </a:schemeClr>
                </a:solidFill>
              </a:rPr>
              <a:t>Heap</a:t>
            </a:r>
            <a:r>
              <a:rPr lang="tr-TR" dirty="0">
                <a:solidFill>
                  <a:schemeClr val="tx1">
                    <a:lumMod val="75000"/>
                    <a:lumOff val="25000"/>
                  </a:schemeClr>
                </a:solidFill>
              </a:rPr>
              <a:t> bellekte (</a:t>
            </a:r>
            <a:r>
              <a:rPr lang="tr-TR" dirty="0" err="1">
                <a:solidFill>
                  <a:schemeClr val="tx1">
                    <a:lumMod val="75000"/>
                    <a:lumOff val="25000"/>
                  </a:schemeClr>
                </a:solidFill>
              </a:rPr>
              <a:t>RAM’de</a:t>
            </a:r>
            <a:r>
              <a:rPr lang="tr-TR" dirty="0">
                <a:solidFill>
                  <a:schemeClr val="tx1">
                    <a:lumMod val="75000"/>
                    <a:lumOff val="25000"/>
                  </a:schemeClr>
                </a:solidFill>
              </a:rPr>
              <a:t>) bulunan mantıksal yapılardır demiştik. Değer tip (</a:t>
            </a:r>
            <a:r>
              <a:rPr lang="tr-TR" dirty="0" err="1">
                <a:solidFill>
                  <a:schemeClr val="tx1">
                    <a:lumMod val="75000"/>
                    <a:lumOff val="25000"/>
                  </a:schemeClr>
                </a:solidFill>
              </a:rPr>
              <a:t>value</a:t>
            </a:r>
            <a:r>
              <a:rPr lang="tr-TR" dirty="0">
                <a:solidFill>
                  <a:schemeClr val="tx1">
                    <a:lumMod val="75000"/>
                    <a:lumOff val="25000"/>
                  </a:schemeClr>
                </a:solidFill>
              </a:rPr>
              <a:t> </a:t>
            </a:r>
            <a:r>
              <a:rPr lang="tr-TR" dirty="0" err="1">
                <a:solidFill>
                  <a:schemeClr val="tx1">
                    <a:lumMod val="75000"/>
                    <a:lumOff val="25000"/>
                  </a:schemeClr>
                </a:solidFill>
              </a:rPr>
              <a:t>type</a:t>
            </a:r>
            <a:r>
              <a:rPr lang="tr-TR" dirty="0">
                <a:solidFill>
                  <a:schemeClr val="tx1">
                    <a:lumMod val="75000"/>
                    <a:lumOff val="25000"/>
                  </a:schemeClr>
                </a:solidFill>
              </a:rPr>
              <a:t>) dediğimiz </a:t>
            </a:r>
            <a:r>
              <a:rPr lang="tr-TR" dirty="0" err="1">
                <a:solidFill>
                  <a:schemeClr val="tx1">
                    <a:lumMod val="75000"/>
                    <a:lumOff val="25000"/>
                  </a:schemeClr>
                </a:solidFill>
              </a:rPr>
              <a:t>int</a:t>
            </a:r>
            <a:r>
              <a:rPr lang="tr-TR" dirty="0">
                <a:solidFill>
                  <a:schemeClr val="tx1">
                    <a:lumMod val="75000"/>
                    <a:lumOff val="25000"/>
                  </a:schemeClr>
                </a:solidFill>
              </a:rPr>
              <a:t>, </a:t>
            </a:r>
            <a:r>
              <a:rPr lang="tr-TR" dirty="0" err="1">
                <a:solidFill>
                  <a:schemeClr val="tx1">
                    <a:lumMod val="75000"/>
                    <a:lumOff val="25000"/>
                  </a:schemeClr>
                </a:solidFill>
              </a:rPr>
              <a:t>short</a:t>
            </a:r>
            <a:r>
              <a:rPr lang="tr-TR" dirty="0">
                <a:solidFill>
                  <a:schemeClr val="tx1">
                    <a:lumMod val="75000"/>
                    <a:lumOff val="25000"/>
                  </a:schemeClr>
                </a:solidFill>
              </a:rPr>
              <a:t>, byte, </a:t>
            </a:r>
            <a:r>
              <a:rPr lang="tr-TR" dirty="0" err="1">
                <a:solidFill>
                  <a:schemeClr val="tx1">
                    <a:lumMod val="75000"/>
                    <a:lumOff val="25000"/>
                  </a:schemeClr>
                </a:solidFill>
              </a:rPr>
              <a:t>long</a:t>
            </a:r>
            <a:r>
              <a:rPr lang="tr-TR" dirty="0">
                <a:solidFill>
                  <a:schemeClr val="tx1">
                    <a:lumMod val="75000"/>
                    <a:lumOff val="25000"/>
                  </a:schemeClr>
                </a:solidFill>
              </a:rPr>
              <a:t>, </a:t>
            </a:r>
            <a:r>
              <a:rPr lang="tr-TR" dirty="0" err="1">
                <a:solidFill>
                  <a:schemeClr val="tx1">
                    <a:lumMod val="75000"/>
                    <a:lumOff val="25000"/>
                  </a:schemeClr>
                </a:solidFill>
              </a:rPr>
              <a:t>decimal</a:t>
            </a:r>
            <a:r>
              <a:rPr lang="tr-TR" dirty="0">
                <a:solidFill>
                  <a:schemeClr val="tx1">
                    <a:lumMod val="75000"/>
                    <a:lumOff val="25000"/>
                  </a:schemeClr>
                </a:solidFill>
              </a:rPr>
              <a:t>, </a:t>
            </a:r>
            <a:r>
              <a:rPr lang="tr-TR" dirty="0" err="1">
                <a:solidFill>
                  <a:schemeClr val="tx1">
                    <a:lumMod val="75000"/>
                    <a:lumOff val="25000"/>
                  </a:schemeClr>
                </a:solidFill>
              </a:rPr>
              <a:t>double</a:t>
            </a:r>
            <a:r>
              <a:rPr lang="tr-TR" dirty="0">
                <a:solidFill>
                  <a:schemeClr val="tx1">
                    <a:lumMod val="75000"/>
                    <a:lumOff val="25000"/>
                  </a:schemeClr>
                </a:solidFill>
              </a:rPr>
              <a:t>, </a:t>
            </a:r>
            <a:r>
              <a:rPr lang="tr-TR" dirty="0" err="1">
                <a:solidFill>
                  <a:schemeClr val="tx1">
                    <a:lumMod val="75000"/>
                    <a:lumOff val="25000"/>
                  </a:schemeClr>
                </a:solidFill>
              </a:rPr>
              <a:t>float</a:t>
            </a:r>
            <a:r>
              <a:rPr lang="tr-TR" dirty="0">
                <a:solidFill>
                  <a:schemeClr val="tx1">
                    <a:lumMod val="75000"/>
                    <a:lumOff val="25000"/>
                  </a:schemeClr>
                </a:solidFill>
              </a:rPr>
              <a:t> gibi tipler </a:t>
            </a:r>
            <a:r>
              <a:rPr lang="tr-TR" dirty="0" err="1">
                <a:solidFill>
                  <a:schemeClr val="tx1">
                    <a:lumMod val="75000"/>
                    <a:lumOff val="25000"/>
                  </a:schemeClr>
                </a:solidFill>
              </a:rPr>
              <a:t>stackte</a:t>
            </a:r>
            <a:r>
              <a:rPr lang="tr-TR" dirty="0">
                <a:solidFill>
                  <a:schemeClr val="tx1">
                    <a:lumMod val="75000"/>
                    <a:lumOff val="25000"/>
                  </a:schemeClr>
                </a:solidFill>
              </a:rPr>
              <a:t> tutulur. </a:t>
            </a:r>
            <a:r>
              <a:rPr lang="tr-TR" dirty="0" err="1">
                <a:solidFill>
                  <a:schemeClr val="tx1">
                    <a:lumMod val="75000"/>
                    <a:lumOff val="25000"/>
                  </a:schemeClr>
                </a:solidFill>
              </a:rPr>
              <a:t>Stackte</a:t>
            </a:r>
            <a:r>
              <a:rPr lang="tr-TR" dirty="0">
                <a:solidFill>
                  <a:schemeClr val="tx1">
                    <a:lumMod val="75000"/>
                    <a:lumOff val="25000"/>
                  </a:schemeClr>
                </a:solidFill>
              </a:rPr>
              <a:t> veriler üst üste (</a:t>
            </a:r>
            <a:r>
              <a:rPr lang="tr-TR" b="1" dirty="0">
                <a:solidFill>
                  <a:schemeClr val="tx1">
                    <a:lumMod val="75000"/>
                    <a:lumOff val="25000"/>
                  </a:schemeClr>
                </a:solidFill>
              </a:rPr>
              <a:t>LIFO</a:t>
            </a:r>
            <a:r>
              <a:rPr lang="tr-TR" dirty="0">
                <a:solidFill>
                  <a:schemeClr val="tx1">
                    <a:lumMod val="75000"/>
                    <a:lumOff val="25000"/>
                  </a:schemeClr>
                </a:solidFill>
              </a:rPr>
              <a:t>– </a:t>
            </a:r>
            <a:r>
              <a:rPr lang="tr-TR" i="1" dirty="0" err="1">
                <a:solidFill>
                  <a:schemeClr val="tx1">
                    <a:lumMod val="75000"/>
                    <a:lumOff val="25000"/>
                  </a:schemeClr>
                </a:solidFill>
              </a:rPr>
              <a:t>Last</a:t>
            </a:r>
            <a:r>
              <a:rPr lang="tr-TR" i="1" dirty="0">
                <a:solidFill>
                  <a:schemeClr val="tx1">
                    <a:lumMod val="75000"/>
                    <a:lumOff val="25000"/>
                  </a:schemeClr>
                </a:solidFill>
              </a:rPr>
              <a:t> in First </a:t>
            </a:r>
            <a:r>
              <a:rPr lang="tr-TR" i="1" dirty="0" err="1">
                <a:solidFill>
                  <a:schemeClr val="tx1">
                    <a:lumMod val="75000"/>
                    <a:lumOff val="25000"/>
                  </a:schemeClr>
                </a:solidFill>
              </a:rPr>
              <a:t>out</a:t>
            </a:r>
            <a:r>
              <a:rPr lang="tr-TR" dirty="0">
                <a:solidFill>
                  <a:schemeClr val="tx1">
                    <a:lumMod val="75000"/>
                    <a:lumOff val="25000"/>
                  </a:schemeClr>
                </a:solidFill>
              </a:rPr>
              <a:t>) mantığında dizilir ve sırası gelmeden aradaki bir değer ile işlem yapılamaz. Class </a:t>
            </a:r>
            <a:r>
              <a:rPr lang="tr-TR" dirty="0" err="1">
                <a:solidFill>
                  <a:schemeClr val="tx1">
                    <a:lumMod val="75000"/>
                    <a:lumOff val="25000"/>
                  </a:schemeClr>
                </a:solidFill>
              </a:rPr>
              <a:t>type</a:t>
            </a:r>
            <a:r>
              <a:rPr lang="tr-TR" dirty="0">
                <a:solidFill>
                  <a:schemeClr val="tx1">
                    <a:lumMod val="75000"/>
                    <a:lumOff val="25000"/>
                  </a:schemeClr>
                </a:solidFill>
              </a:rPr>
              <a:t> (Sınıf tipi) değişkenler referans tiplerdir referans ettikleri model (referans) </a:t>
            </a:r>
            <a:r>
              <a:rPr lang="tr-TR" dirty="0" err="1">
                <a:solidFill>
                  <a:schemeClr val="tx1">
                    <a:lumMod val="75000"/>
                    <a:lumOff val="25000"/>
                  </a:schemeClr>
                </a:solidFill>
              </a:rPr>
              <a:t>stackte</a:t>
            </a:r>
            <a:r>
              <a:rPr lang="tr-TR" dirty="0">
                <a:solidFill>
                  <a:schemeClr val="tx1">
                    <a:lumMod val="75000"/>
                    <a:lumOff val="25000"/>
                  </a:schemeClr>
                </a:solidFill>
              </a:rPr>
              <a:t> değerleri ise </a:t>
            </a:r>
            <a:r>
              <a:rPr lang="tr-TR" dirty="0" err="1">
                <a:solidFill>
                  <a:schemeClr val="tx1">
                    <a:lumMod val="75000"/>
                    <a:lumOff val="25000"/>
                  </a:schemeClr>
                </a:solidFill>
              </a:rPr>
              <a:t>heapde</a:t>
            </a:r>
            <a:r>
              <a:rPr lang="tr-TR" dirty="0">
                <a:solidFill>
                  <a:schemeClr val="tx1">
                    <a:lumMod val="75000"/>
                    <a:lumOff val="25000"/>
                  </a:schemeClr>
                </a:solidFill>
              </a:rPr>
              <a:t> saklanır.</a:t>
            </a:r>
          </a:p>
        </p:txBody>
      </p:sp>
      <p:sp>
        <p:nvSpPr>
          <p:cNvPr id="531" name="Google Shape;531;p45"/>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tr-TR"/>
              <a:t>9</a:t>
            </a:fld>
            <a:endParaRPr lang="tr-TR"/>
          </a:p>
        </p:txBody>
      </p:sp>
      <p:pic>
        <p:nvPicPr>
          <p:cNvPr id="532" name="Google Shape;532;p45" descr="Kurumsal Kimlik | Burdur Mehmet Akif Ersoy Üniversitesi"/>
          <p:cNvPicPr preferRelativeResize="0"/>
          <p:nvPr/>
        </p:nvPicPr>
        <p:blipFill rotWithShape="1">
          <a:blip r:embed="rId3"/>
          <a:srcRect l="10292" t="8690" r="10665" b="11290"/>
          <a:stretch>
            <a:fillRect/>
          </a:stretch>
        </p:blipFill>
        <p:spPr>
          <a:xfrm>
            <a:off x="10078311" y="102395"/>
            <a:ext cx="1992144" cy="685387"/>
          </a:xfrm>
          <a:prstGeom prst="rect">
            <a:avLst/>
          </a:prstGeom>
          <a:noFill/>
          <a:ln>
            <a:noFill/>
          </a:ln>
        </p:spPr>
      </p:pic>
      <p:pic>
        <p:nvPicPr>
          <p:cNvPr id="100" name="Picture 99"/>
          <p:cNvPicPr/>
          <p:nvPr/>
        </p:nvPicPr>
        <p:blipFill>
          <a:blip r:embed="rId4"/>
          <a:stretch>
            <a:fillRect/>
          </a:stretch>
        </p:blipFill>
        <p:spPr>
          <a:xfrm>
            <a:off x="10453110" y="5434170"/>
            <a:ext cx="1617345" cy="1321435"/>
          </a:xfrm>
          <a:prstGeom prst="rect">
            <a:avLst/>
          </a:prstGeom>
          <a:noFill/>
          <a:ln w="9525">
            <a:noFill/>
          </a:ln>
        </p:spPr>
      </p:pic>
      <p:pic>
        <p:nvPicPr>
          <p:cNvPr id="5" name="Resim 4">
            <a:extLst>
              <a:ext uri="{FF2B5EF4-FFF2-40B4-BE49-F238E27FC236}">
                <a16:creationId xmlns:a16="http://schemas.microsoft.com/office/drawing/2014/main" id="{59CF05CF-0A61-31E4-FE51-F23DE5E792EC}"/>
              </a:ext>
            </a:extLst>
          </p:cNvPr>
          <p:cNvPicPr>
            <a:picLocks noChangeAspect="1"/>
          </p:cNvPicPr>
          <p:nvPr/>
        </p:nvPicPr>
        <p:blipFill>
          <a:blip r:embed="rId5"/>
          <a:stretch>
            <a:fillRect/>
          </a:stretch>
        </p:blipFill>
        <p:spPr>
          <a:xfrm>
            <a:off x="2262822" y="4186646"/>
            <a:ext cx="6403467" cy="2219869"/>
          </a:xfrm>
          <a:prstGeom prst="rect">
            <a:avLst/>
          </a:prstGeom>
        </p:spPr>
      </p:pic>
    </p:spTree>
    <p:extLst>
      <p:ext uri="{BB962C8B-B14F-4D97-AF65-F5344CB8AC3E}">
        <p14:creationId xmlns:p14="http://schemas.microsoft.com/office/powerpoint/2010/main" val="1482807508"/>
      </p:ext>
    </p:extLst>
  </p:cSld>
  <p:clrMapOvr>
    <a:masterClrMapping/>
  </p:clrMapOvr>
</p:sld>
</file>

<file path=ppt/theme/theme1.xml><?xml version="1.0" encoding="utf-8"?>
<a:theme xmlns:a="http://schemas.openxmlformats.org/drawingml/2006/main" name="Duman">
  <a:themeElements>
    <a:clrScheme name="Wisp">
      <a:dk1>
        <a:srgbClr val="000000"/>
      </a:dk1>
      <a:lt1>
        <a:srgbClr val="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eması">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Belge" ma:contentTypeID="0x010100BE8FE6065A5ED448911416B156DA02F8" ma:contentTypeVersion="2" ma:contentTypeDescription="Yeni belge oluşturun." ma:contentTypeScope="" ma:versionID="cc1421df3968a9d8a1021e9f3bd9c635">
  <xsd:schema xmlns:xsd="http://www.w3.org/2001/XMLSchema" xmlns:xs="http://www.w3.org/2001/XMLSchema" xmlns:p="http://schemas.microsoft.com/office/2006/metadata/properties" xmlns:ns3="db1e71f4-342a-40c3-8ff5-2d420e553351" targetNamespace="http://schemas.microsoft.com/office/2006/metadata/properties" ma:root="true" ma:fieldsID="aa3ec223440d196198b8772be3244e9f" ns3:_="">
    <xsd:import namespace="db1e71f4-342a-40c3-8ff5-2d420e553351"/>
    <xsd:element name="properties">
      <xsd:complexType>
        <xsd:sequence>
          <xsd:element name="documentManagement">
            <xsd:complexType>
              <xsd:all>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b1e71f4-342a-40c3-8ff5-2d420e55335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çerik Türü"/>
        <xsd:element ref="dc:title" minOccurs="0" maxOccurs="1" ma:index="4" ma:displayName="Başlık"/>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F0BEF6F-74B4-449C-AE33-2AF9503E3F07}">
  <ds:schemaRefs>
    <ds:schemaRef ds:uri="http://purl.org/dc/elements/1.1/"/>
    <ds:schemaRef ds:uri="http://schemas.microsoft.com/office/infopath/2007/PartnerControls"/>
    <ds:schemaRef ds:uri="http://schemas.microsoft.com/office/2006/documentManagement/types"/>
    <ds:schemaRef ds:uri="db1e71f4-342a-40c3-8ff5-2d420e553351"/>
    <ds:schemaRef ds:uri="http://purl.org/dc/terms/"/>
    <ds:schemaRef ds:uri="http://www.w3.org/XML/1998/namespace"/>
    <ds:schemaRef ds:uri="http://purl.org/dc/dcmitype/"/>
    <ds:schemaRef ds:uri="http://schemas.microsoft.com/office/2006/metadata/properties"/>
    <ds:schemaRef ds:uri="http://schemas.openxmlformats.org/package/2006/metadata/core-properties"/>
  </ds:schemaRefs>
</ds:datastoreItem>
</file>

<file path=customXml/itemProps2.xml><?xml version="1.0" encoding="utf-8"?>
<ds:datastoreItem xmlns:ds="http://schemas.openxmlformats.org/officeDocument/2006/customXml" ds:itemID="{6CF0646C-EB1F-4F88-A4C7-B1DDD13E06FD}">
  <ds:schemaRefs>
    <ds:schemaRef ds:uri="http://schemas.microsoft.com/sharepoint/v3/contenttype/forms"/>
  </ds:schemaRefs>
</ds:datastoreItem>
</file>

<file path=customXml/itemProps3.xml><?xml version="1.0" encoding="utf-8"?>
<ds:datastoreItem xmlns:ds="http://schemas.openxmlformats.org/officeDocument/2006/customXml" ds:itemID="{B123F21E-DAC4-43EC-AA8E-6C758F76B45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b1e71f4-342a-40c3-8ff5-2d420e55335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237</TotalTime>
  <Words>1382</Words>
  <Application>Microsoft Office PowerPoint</Application>
  <PresentationFormat>Geniş ekran</PresentationFormat>
  <Paragraphs>241</Paragraphs>
  <Slides>22</Slides>
  <Notes>22</Notes>
  <HiddenSlides>0</HiddenSlides>
  <MMClips>0</MMClips>
  <ScaleCrop>false</ScaleCrop>
  <HeadingPairs>
    <vt:vector size="6" baseType="variant">
      <vt:variant>
        <vt:lpstr>Kullanılan Yazı Tipleri</vt:lpstr>
      </vt:variant>
      <vt:variant>
        <vt:i4>4</vt:i4>
      </vt:variant>
      <vt:variant>
        <vt:lpstr>Tema</vt:lpstr>
      </vt:variant>
      <vt:variant>
        <vt:i4>1</vt:i4>
      </vt:variant>
      <vt:variant>
        <vt:lpstr>Slayt Başlıkları</vt:lpstr>
      </vt:variant>
      <vt:variant>
        <vt:i4>22</vt:i4>
      </vt:variant>
    </vt:vector>
  </HeadingPairs>
  <TitlesOfParts>
    <vt:vector size="27" baseType="lpstr">
      <vt:lpstr>Arial</vt:lpstr>
      <vt:lpstr>Century Gothic</vt:lpstr>
      <vt:lpstr>Noto Sans Symbols</vt:lpstr>
      <vt:lpstr>Calibri</vt:lpstr>
      <vt:lpstr>Duman</vt:lpstr>
      <vt:lpstr>  C#da Değişkenler(Variables)   </vt:lpstr>
      <vt:lpstr>İÇİNDEKİLER</vt:lpstr>
      <vt:lpstr>Değişkenler(Variables) Nedir? </vt:lpstr>
      <vt:lpstr>Değişken Kullanmanın Amacı Nedir?</vt:lpstr>
      <vt:lpstr>Değişken Tanımlama</vt:lpstr>
      <vt:lpstr>Veri Tipleri</vt:lpstr>
      <vt:lpstr>Veri Tipleri</vt:lpstr>
      <vt:lpstr>Stack ve Heap</vt:lpstr>
      <vt:lpstr>Stack ve Heap</vt:lpstr>
      <vt:lpstr>Stack ve Heap</vt:lpstr>
      <vt:lpstr>Değişkenlerde Tür Dönüşümü</vt:lpstr>
      <vt:lpstr>Değişkenlerde Tür Dönüşümü</vt:lpstr>
      <vt:lpstr>Değişkenlerde Tür Dönüşümü</vt:lpstr>
      <vt:lpstr>Değişkenlerde Tür Dönüşümü</vt:lpstr>
      <vt:lpstr>Değişkenlerde Tür Dönüşümü</vt:lpstr>
      <vt:lpstr>Değişkenlerde Tür Dönüşümü</vt:lpstr>
      <vt:lpstr>Değişkenlerde Tür Dönüşümü</vt:lpstr>
      <vt:lpstr>Değişkenlerde Tür Dönüşümü</vt:lpstr>
      <vt:lpstr>Değişkenlerde Tür Dönüşümü</vt:lpstr>
      <vt:lpstr>Değişkenlerde Tür Dönüşümü</vt:lpstr>
      <vt:lpstr>Yardımcı Kaynaklar</vt:lpstr>
      <vt:lpstr>İlginiz için teşekkürler…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Android İşletim Sistemi Tarihçesi ve Temel Özellikleri</dc:title>
  <dc:creator>İsmail KIRBAŞ</dc:creator>
  <cp:lastModifiedBy>Uğur Özşahin</cp:lastModifiedBy>
  <cp:revision>48</cp:revision>
  <dcterms:created xsi:type="dcterms:W3CDTF">2022-05-25T15:13:00Z</dcterms:created>
  <dcterms:modified xsi:type="dcterms:W3CDTF">2022-05-26T11:27:53Z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660633C715944B9B8F41557CB4248DBB</vt:lpwstr>
  </property>
  <property fmtid="{D5CDD505-2E9C-101B-9397-08002B2CF9AE}" pid="3" name="KSOProductBuildVer">
    <vt:lpwstr>1033-11.2.0.11130</vt:lpwstr>
  </property>
  <property fmtid="{D5CDD505-2E9C-101B-9397-08002B2CF9AE}" pid="4" name="ContentTypeId">
    <vt:lpwstr>0x010100BE8FE6065A5ED448911416B156DA02F8</vt:lpwstr>
  </property>
</Properties>
</file>