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8" r:id="rId5"/>
    <p:sldId id="259" r:id="rId6"/>
    <p:sldId id="260" r:id="rId7"/>
    <p:sldId id="261" r:id="rId8"/>
    <p:sldId id="262" r:id="rId9"/>
    <p:sldId id="300" r:id="rId10"/>
    <p:sldId id="317" r:id="rId11"/>
    <p:sldId id="303" r:id="rId12"/>
    <p:sldId id="304" r:id="rId13"/>
    <p:sldId id="318" r:id="rId14"/>
    <p:sldId id="319" r:id="rId15"/>
    <p:sldId id="320" r:id="rId16"/>
    <p:sldId id="316" r:id="rId17"/>
    <p:sldId id="30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BCE99-85C6-40EA-AB87-5F71EE281335}" v="4" dt="2022-06-02T12:04:28.067"/>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Koyu Stil 1 - Vurgu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Oren" userId="acd736bc4e8a83fb" providerId="LiveId" clId="{89FBCE99-85C6-40EA-AB87-5F71EE281335}"/>
    <pc:docChg chg="undo custSel addSld delSld modSld">
      <pc:chgData name="Hasan Oren" userId="acd736bc4e8a83fb" providerId="LiveId" clId="{89FBCE99-85C6-40EA-AB87-5F71EE281335}" dt="2022-06-02T14:49:25.317" v="713" actId="20577"/>
      <pc:docMkLst>
        <pc:docMk/>
      </pc:docMkLst>
      <pc:sldChg chg="modSp mod">
        <pc:chgData name="Hasan Oren" userId="acd736bc4e8a83fb" providerId="LiveId" clId="{89FBCE99-85C6-40EA-AB87-5F71EE281335}" dt="2022-06-02T12:20:58.456" v="707" actId="313"/>
        <pc:sldMkLst>
          <pc:docMk/>
          <pc:sldMk cId="0" sldId="258"/>
        </pc:sldMkLst>
        <pc:spChg chg="mod">
          <ac:chgData name="Hasan Oren" userId="acd736bc4e8a83fb" providerId="LiveId" clId="{89FBCE99-85C6-40EA-AB87-5F71EE281335}" dt="2022-06-02T12:20:58.456" v="707" actId="313"/>
          <ac:spMkLst>
            <pc:docMk/>
            <pc:sldMk cId="0" sldId="258"/>
            <ac:spMk id="191" creationId="{00000000-0000-0000-0000-000000000000}"/>
          </ac:spMkLst>
        </pc:spChg>
        <pc:spChg chg="mod">
          <ac:chgData name="Hasan Oren" userId="acd736bc4e8a83fb" providerId="LiveId" clId="{89FBCE99-85C6-40EA-AB87-5F71EE281335}" dt="2022-06-02T11:48:56.765" v="76" actId="20577"/>
          <ac:spMkLst>
            <pc:docMk/>
            <pc:sldMk cId="0" sldId="258"/>
            <ac:spMk id="193" creationId="{00000000-0000-0000-0000-000000000000}"/>
          </ac:spMkLst>
        </pc:spChg>
      </pc:sldChg>
      <pc:sldChg chg="modSp mod">
        <pc:chgData name="Hasan Oren" userId="acd736bc4e8a83fb" providerId="LiveId" clId="{89FBCE99-85C6-40EA-AB87-5F71EE281335}" dt="2022-06-02T11:52:25.630" v="316" actId="20577"/>
        <pc:sldMkLst>
          <pc:docMk/>
          <pc:sldMk cId="0" sldId="259"/>
        </pc:sldMkLst>
        <pc:spChg chg="mod">
          <ac:chgData name="Hasan Oren" userId="acd736bc4e8a83fb" providerId="LiveId" clId="{89FBCE99-85C6-40EA-AB87-5F71EE281335}" dt="2022-06-02T11:52:25.630" v="316" actId="20577"/>
          <ac:spMkLst>
            <pc:docMk/>
            <pc:sldMk cId="0" sldId="259"/>
            <ac:spMk id="207" creationId="{00000000-0000-0000-0000-000000000000}"/>
          </ac:spMkLst>
        </pc:spChg>
      </pc:sldChg>
      <pc:sldChg chg="addSp delSp modSp mod">
        <pc:chgData name="Hasan Oren" userId="acd736bc4e8a83fb" providerId="LiveId" clId="{89FBCE99-85C6-40EA-AB87-5F71EE281335}" dt="2022-06-02T13:12:30.982" v="712" actId="20577"/>
        <pc:sldMkLst>
          <pc:docMk/>
          <pc:sldMk cId="0" sldId="260"/>
        </pc:sldMkLst>
        <pc:spChg chg="mod">
          <ac:chgData name="Hasan Oren" userId="acd736bc4e8a83fb" providerId="LiveId" clId="{89FBCE99-85C6-40EA-AB87-5F71EE281335}" dt="2022-06-02T11:52:52.213" v="374" actId="20577"/>
          <ac:spMkLst>
            <pc:docMk/>
            <pc:sldMk cId="0" sldId="260"/>
            <ac:spMk id="212" creationId="{00000000-0000-0000-0000-000000000000}"/>
          </ac:spMkLst>
        </pc:spChg>
        <pc:spChg chg="mod">
          <ac:chgData name="Hasan Oren" userId="acd736bc4e8a83fb" providerId="LiveId" clId="{89FBCE99-85C6-40EA-AB87-5F71EE281335}" dt="2022-06-02T13:12:30.982" v="712" actId="20577"/>
          <ac:spMkLst>
            <pc:docMk/>
            <pc:sldMk cId="0" sldId="260"/>
            <ac:spMk id="215" creationId="{00000000-0000-0000-0000-000000000000}"/>
          </ac:spMkLst>
        </pc:spChg>
        <pc:picChg chg="del">
          <ac:chgData name="Hasan Oren" userId="acd736bc4e8a83fb" providerId="LiveId" clId="{89FBCE99-85C6-40EA-AB87-5F71EE281335}" dt="2022-06-02T11:52:37.198" v="317" actId="478"/>
          <ac:picMkLst>
            <pc:docMk/>
            <pc:sldMk cId="0" sldId="260"/>
            <ac:picMk id="3" creationId="{63E2D28F-EBC7-26CA-6A0D-932C8293B28E}"/>
          </ac:picMkLst>
        </pc:picChg>
        <pc:picChg chg="add mod">
          <ac:chgData name="Hasan Oren" userId="acd736bc4e8a83fb" providerId="LiveId" clId="{89FBCE99-85C6-40EA-AB87-5F71EE281335}" dt="2022-06-02T11:54:00.386" v="379" actId="1076"/>
          <ac:picMkLst>
            <pc:docMk/>
            <pc:sldMk cId="0" sldId="260"/>
            <ac:picMk id="4" creationId="{FC3F9D24-71E2-EF67-A396-1086E096D602}"/>
          </ac:picMkLst>
        </pc:picChg>
      </pc:sldChg>
      <pc:sldChg chg="addSp delSp modSp mod">
        <pc:chgData name="Hasan Oren" userId="acd736bc4e8a83fb" providerId="LiveId" clId="{89FBCE99-85C6-40EA-AB87-5F71EE281335}" dt="2022-06-02T12:04:16.148" v="692"/>
        <pc:sldMkLst>
          <pc:docMk/>
          <pc:sldMk cId="0" sldId="261"/>
        </pc:sldMkLst>
        <pc:spChg chg="mod">
          <ac:chgData name="Hasan Oren" userId="acd736bc4e8a83fb" providerId="LiveId" clId="{89FBCE99-85C6-40EA-AB87-5F71EE281335}" dt="2022-06-02T11:54:10.422" v="413" actId="20577"/>
          <ac:spMkLst>
            <pc:docMk/>
            <pc:sldMk cId="0" sldId="261"/>
            <ac:spMk id="221" creationId="{00000000-0000-0000-0000-000000000000}"/>
          </ac:spMkLst>
        </pc:spChg>
        <pc:spChg chg="mod">
          <ac:chgData name="Hasan Oren" userId="acd736bc4e8a83fb" providerId="LiveId" clId="{89FBCE99-85C6-40EA-AB87-5F71EE281335}" dt="2022-06-02T11:54:31.678" v="415" actId="2711"/>
          <ac:spMkLst>
            <pc:docMk/>
            <pc:sldMk cId="0" sldId="261"/>
            <ac:spMk id="223" creationId="{00000000-0000-0000-0000-000000000000}"/>
          </ac:spMkLst>
        </pc:spChg>
        <pc:picChg chg="del">
          <ac:chgData name="Hasan Oren" userId="acd736bc4e8a83fb" providerId="LiveId" clId="{89FBCE99-85C6-40EA-AB87-5F71EE281335}" dt="2022-06-02T11:54:35.285" v="416" actId="478"/>
          <ac:picMkLst>
            <pc:docMk/>
            <pc:sldMk cId="0" sldId="261"/>
            <ac:picMk id="3" creationId="{6CF2A981-D18D-9D25-7713-333A0D62B526}"/>
          </ac:picMkLst>
        </pc:picChg>
        <pc:picChg chg="add mod">
          <ac:chgData name="Hasan Oren" userId="acd736bc4e8a83fb" providerId="LiveId" clId="{89FBCE99-85C6-40EA-AB87-5F71EE281335}" dt="2022-06-02T12:04:16.148" v="692"/>
          <ac:picMkLst>
            <pc:docMk/>
            <pc:sldMk cId="0" sldId="261"/>
            <ac:picMk id="6" creationId="{B474EF67-EF19-4930-2FF0-32105D80AA92}"/>
          </ac:picMkLst>
        </pc:picChg>
      </pc:sldChg>
      <pc:sldChg chg="addSp delSp modSp mod">
        <pc:chgData name="Hasan Oren" userId="acd736bc4e8a83fb" providerId="LiveId" clId="{89FBCE99-85C6-40EA-AB87-5F71EE281335}" dt="2022-06-02T12:04:25.758" v="694" actId="478"/>
        <pc:sldMkLst>
          <pc:docMk/>
          <pc:sldMk cId="0" sldId="262"/>
        </pc:sldMkLst>
        <pc:spChg chg="mod">
          <ac:chgData name="Hasan Oren" userId="acd736bc4e8a83fb" providerId="LiveId" clId="{89FBCE99-85C6-40EA-AB87-5F71EE281335}" dt="2022-06-02T11:54:51.821" v="444" actId="20577"/>
          <ac:spMkLst>
            <pc:docMk/>
            <pc:sldMk cId="0" sldId="262"/>
            <ac:spMk id="229" creationId="{00000000-0000-0000-0000-000000000000}"/>
          </ac:spMkLst>
        </pc:spChg>
        <pc:spChg chg="mod">
          <ac:chgData name="Hasan Oren" userId="acd736bc4e8a83fb" providerId="LiveId" clId="{89FBCE99-85C6-40EA-AB87-5F71EE281335}" dt="2022-06-02T11:55:39.102" v="471" actId="20577"/>
          <ac:spMkLst>
            <pc:docMk/>
            <pc:sldMk cId="0" sldId="262"/>
            <ac:spMk id="231" creationId="{00000000-0000-0000-0000-000000000000}"/>
          </ac:spMkLst>
        </pc:spChg>
        <pc:picChg chg="del">
          <ac:chgData name="Hasan Oren" userId="acd736bc4e8a83fb" providerId="LiveId" clId="{89FBCE99-85C6-40EA-AB87-5F71EE281335}" dt="2022-06-02T12:04:25.758" v="694" actId="478"/>
          <ac:picMkLst>
            <pc:docMk/>
            <pc:sldMk cId="0" sldId="262"/>
            <ac:picMk id="3" creationId="{526ECFFB-604C-61C9-7749-3C4285877DF3}"/>
          </ac:picMkLst>
        </pc:picChg>
        <pc:picChg chg="add mod">
          <ac:chgData name="Hasan Oren" userId="acd736bc4e8a83fb" providerId="LiveId" clId="{89FBCE99-85C6-40EA-AB87-5F71EE281335}" dt="2022-06-02T12:04:22.402" v="693"/>
          <ac:picMkLst>
            <pc:docMk/>
            <pc:sldMk cId="0" sldId="262"/>
            <ac:picMk id="6" creationId="{A516F121-5DAC-0AE7-100F-7273286D332C}"/>
          </ac:picMkLst>
        </pc:picChg>
      </pc:sldChg>
      <pc:sldChg chg="modSp mod">
        <pc:chgData name="Hasan Oren" userId="acd736bc4e8a83fb" providerId="LiveId" clId="{89FBCE99-85C6-40EA-AB87-5F71EE281335}" dt="2022-06-02T14:49:25.317" v="713" actId="20577"/>
        <pc:sldMkLst>
          <pc:docMk/>
          <pc:sldMk cId="0" sldId="300"/>
        </pc:sldMkLst>
        <pc:spChg chg="mod">
          <ac:chgData name="Hasan Oren" userId="acd736bc4e8a83fb" providerId="LiveId" clId="{89FBCE99-85C6-40EA-AB87-5F71EE281335}" dt="2022-06-02T11:56:18.153" v="503" actId="20577"/>
          <ac:spMkLst>
            <pc:docMk/>
            <pc:sldMk cId="0" sldId="300"/>
            <ac:spMk id="529" creationId="{00000000-0000-0000-0000-000000000000}"/>
          </ac:spMkLst>
        </pc:spChg>
        <pc:spChg chg="mod">
          <ac:chgData name="Hasan Oren" userId="acd736bc4e8a83fb" providerId="LiveId" clId="{89FBCE99-85C6-40EA-AB87-5F71EE281335}" dt="2022-06-02T14:49:25.317" v="713" actId="20577"/>
          <ac:spMkLst>
            <pc:docMk/>
            <pc:sldMk cId="0" sldId="300"/>
            <ac:spMk id="530" creationId="{00000000-0000-0000-0000-000000000000}"/>
          </ac:spMkLst>
        </pc:spChg>
      </pc:sldChg>
      <pc:sldChg chg="modSp mod">
        <pc:chgData name="Hasan Oren" userId="acd736bc4e8a83fb" providerId="LiveId" clId="{89FBCE99-85C6-40EA-AB87-5F71EE281335}" dt="2022-06-02T12:03:51.205" v="691" actId="20577"/>
        <pc:sldMkLst>
          <pc:docMk/>
          <pc:sldMk cId="0" sldId="301"/>
        </pc:sldMkLst>
        <pc:spChg chg="mod">
          <ac:chgData name="Hasan Oren" userId="acd736bc4e8a83fb" providerId="LiveId" clId="{89FBCE99-85C6-40EA-AB87-5F71EE281335}" dt="2022-06-02T12:03:51.205" v="691" actId="20577"/>
          <ac:spMkLst>
            <pc:docMk/>
            <pc:sldMk cId="0" sldId="301"/>
            <ac:spMk id="541" creationId="{00000000-0000-0000-0000-000000000000}"/>
          </ac:spMkLst>
        </pc:spChg>
      </pc:sldChg>
      <pc:sldChg chg="modSp del mod">
        <pc:chgData name="Hasan Oren" userId="acd736bc4e8a83fb" providerId="LiveId" clId="{89FBCE99-85C6-40EA-AB87-5F71EE281335}" dt="2022-06-02T11:57:40.335" v="517" actId="2696"/>
        <pc:sldMkLst>
          <pc:docMk/>
          <pc:sldMk cId="2512271230" sldId="302"/>
        </pc:sldMkLst>
        <pc:graphicFrameChg chg="modGraphic">
          <ac:chgData name="Hasan Oren" userId="acd736bc4e8a83fb" providerId="LiveId" clId="{89FBCE99-85C6-40EA-AB87-5F71EE281335}" dt="2022-06-02T11:57:35.385" v="516" actId="6549"/>
          <ac:graphicFrameMkLst>
            <pc:docMk/>
            <pc:sldMk cId="2512271230" sldId="302"/>
            <ac:graphicFrameMk id="3" creationId="{D804B45F-6F4F-F567-913B-A21982BC0708}"/>
          </ac:graphicFrameMkLst>
        </pc:graphicFrameChg>
        <pc:graphicFrameChg chg="modGraphic">
          <ac:chgData name="Hasan Oren" userId="acd736bc4e8a83fb" providerId="LiveId" clId="{89FBCE99-85C6-40EA-AB87-5F71EE281335}" dt="2022-06-02T11:57:25.653" v="515" actId="6549"/>
          <ac:graphicFrameMkLst>
            <pc:docMk/>
            <pc:sldMk cId="2512271230" sldId="302"/>
            <ac:graphicFrameMk id="5" creationId="{64E6D7B3-D0EE-9A3E-3AA8-F096D4D3224F}"/>
          </ac:graphicFrameMkLst>
        </pc:graphicFrameChg>
      </pc:sldChg>
      <pc:sldChg chg="modSp mod">
        <pc:chgData name="Hasan Oren" userId="acd736bc4e8a83fb" providerId="LiveId" clId="{89FBCE99-85C6-40EA-AB87-5F71EE281335}" dt="2022-06-02T12:07:11.846" v="704" actId="113"/>
        <pc:sldMkLst>
          <pc:docMk/>
          <pc:sldMk cId="3924664151" sldId="303"/>
        </pc:sldMkLst>
        <pc:spChg chg="mod">
          <ac:chgData name="Hasan Oren" userId="acd736bc4e8a83fb" providerId="LiveId" clId="{89FBCE99-85C6-40EA-AB87-5F71EE281335}" dt="2022-06-02T12:00:07.713" v="572"/>
          <ac:spMkLst>
            <pc:docMk/>
            <pc:sldMk cId="3924664151" sldId="303"/>
            <ac:spMk id="529" creationId="{00000000-0000-0000-0000-000000000000}"/>
          </ac:spMkLst>
        </pc:spChg>
        <pc:spChg chg="mod">
          <ac:chgData name="Hasan Oren" userId="acd736bc4e8a83fb" providerId="LiveId" clId="{89FBCE99-85C6-40EA-AB87-5F71EE281335}" dt="2022-06-02T12:07:11.846" v="704" actId="113"/>
          <ac:spMkLst>
            <pc:docMk/>
            <pc:sldMk cId="3924664151" sldId="303"/>
            <ac:spMk id="530" creationId="{00000000-0000-0000-0000-000000000000}"/>
          </ac:spMkLst>
        </pc:spChg>
      </pc:sldChg>
      <pc:sldChg chg="delSp modSp mod">
        <pc:chgData name="Hasan Oren" userId="acd736bc4e8a83fb" providerId="LiveId" clId="{89FBCE99-85C6-40EA-AB87-5F71EE281335}" dt="2022-06-02T12:19:12.743" v="705" actId="20577"/>
        <pc:sldMkLst>
          <pc:docMk/>
          <pc:sldMk cId="1482807508" sldId="304"/>
        </pc:sldMkLst>
        <pc:spChg chg="mod">
          <ac:chgData name="Hasan Oren" userId="acd736bc4e8a83fb" providerId="LiveId" clId="{89FBCE99-85C6-40EA-AB87-5F71EE281335}" dt="2022-06-02T12:00:43.812" v="577"/>
          <ac:spMkLst>
            <pc:docMk/>
            <pc:sldMk cId="1482807508" sldId="304"/>
            <ac:spMk id="529" creationId="{00000000-0000-0000-0000-000000000000}"/>
          </ac:spMkLst>
        </pc:spChg>
        <pc:spChg chg="mod">
          <ac:chgData name="Hasan Oren" userId="acd736bc4e8a83fb" providerId="LiveId" clId="{89FBCE99-85C6-40EA-AB87-5F71EE281335}" dt="2022-06-02T12:19:12.743" v="705" actId="20577"/>
          <ac:spMkLst>
            <pc:docMk/>
            <pc:sldMk cId="1482807508" sldId="304"/>
            <ac:spMk id="530" creationId="{00000000-0000-0000-0000-000000000000}"/>
          </ac:spMkLst>
        </pc:spChg>
        <pc:picChg chg="del">
          <ac:chgData name="Hasan Oren" userId="acd736bc4e8a83fb" providerId="LiveId" clId="{89FBCE99-85C6-40EA-AB87-5F71EE281335}" dt="2022-06-02T12:00:54.799" v="579" actId="478"/>
          <ac:picMkLst>
            <pc:docMk/>
            <pc:sldMk cId="1482807508" sldId="304"/>
            <ac:picMk id="5" creationId="{59CF05CF-0A61-31E4-FE51-F23DE5E792EC}"/>
          </ac:picMkLst>
        </pc:picChg>
      </pc:sldChg>
      <pc:sldChg chg="del">
        <pc:chgData name="Hasan Oren" userId="acd736bc4e8a83fb" providerId="LiveId" clId="{89FBCE99-85C6-40EA-AB87-5F71EE281335}" dt="2022-06-02T12:02:33.820" v="600" actId="47"/>
        <pc:sldMkLst>
          <pc:docMk/>
          <pc:sldMk cId="2116074419" sldId="305"/>
        </pc:sldMkLst>
      </pc:sldChg>
      <pc:sldChg chg="del">
        <pc:chgData name="Hasan Oren" userId="acd736bc4e8a83fb" providerId="LiveId" clId="{89FBCE99-85C6-40EA-AB87-5F71EE281335}" dt="2022-06-02T12:02:37.215" v="601" actId="47"/>
        <pc:sldMkLst>
          <pc:docMk/>
          <pc:sldMk cId="276156615" sldId="306"/>
        </pc:sldMkLst>
      </pc:sldChg>
      <pc:sldChg chg="del">
        <pc:chgData name="Hasan Oren" userId="acd736bc4e8a83fb" providerId="LiveId" clId="{89FBCE99-85C6-40EA-AB87-5F71EE281335}" dt="2022-06-02T12:02:39.763" v="602" actId="47"/>
        <pc:sldMkLst>
          <pc:docMk/>
          <pc:sldMk cId="4196107313" sldId="307"/>
        </pc:sldMkLst>
      </pc:sldChg>
      <pc:sldChg chg="del">
        <pc:chgData name="Hasan Oren" userId="acd736bc4e8a83fb" providerId="LiveId" clId="{89FBCE99-85C6-40EA-AB87-5F71EE281335}" dt="2022-06-02T12:02:41.771" v="603" actId="47"/>
        <pc:sldMkLst>
          <pc:docMk/>
          <pc:sldMk cId="219043507" sldId="308"/>
        </pc:sldMkLst>
      </pc:sldChg>
      <pc:sldChg chg="del">
        <pc:chgData name="Hasan Oren" userId="acd736bc4e8a83fb" providerId="LiveId" clId="{89FBCE99-85C6-40EA-AB87-5F71EE281335}" dt="2022-06-02T12:02:42.663" v="604" actId="47"/>
        <pc:sldMkLst>
          <pc:docMk/>
          <pc:sldMk cId="2762125216" sldId="309"/>
        </pc:sldMkLst>
      </pc:sldChg>
      <pc:sldChg chg="del">
        <pc:chgData name="Hasan Oren" userId="acd736bc4e8a83fb" providerId="LiveId" clId="{89FBCE99-85C6-40EA-AB87-5F71EE281335}" dt="2022-06-02T12:02:44.689" v="605" actId="47"/>
        <pc:sldMkLst>
          <pc:docMk/>
          <pc:sldMk cId="2086906770" sldId="310"/>
        </pc:sldMkLst>
      </pc:sldChg>
      <pc:sldChg chg="del">
        <pc:chgData name="Hasan Oren" userId="acd736bc4e8a83fb" providerId="LiveId" clId="{89FBCE99-85C6-40EA-AB87-5F71EE281335}" dt="2022-06-02T12:02:45.658" v="606" actId="47"/>
        <pc:sldMkLst>
          <pc:docMk/>
          <pc:sldMk cId="2255258205" sldId="311"/>
        </pc:sldMkLst>
      </pc:sldChg>
      <pc:sldChg chg="del">
        <pc:chgData name="Hasan Oren" userId="acd736bc4e8a83fb" providerId="LiveId" clId="{89FBCE99-85C6-40EA-AB87-5F71EE281335}" dt="2022-06-02T12:02:47.708" v="608" actId="47"/>
        <pc:sldMkLst>
          <pc:docMk/>
          <pc:sldMk cId="2534109984" sldId="312"/>
        </pc:sldMkLst>
      </pc:sldChg>
      <pc:sldChg chg="del">
        <pc:chgData name="Hasan Oren" userId="acd736bc4e8a83fb" providerId="LiveId" clId="{89FBCE99-85C6-40EA-AB87-5F71EE281335}" dt="2022-06-02T12:02:46.730" v="607" actId="47"/>
        <pc:sldMkLst>
          <pc:docMk/>
          <pc:sldMk cId="309634566" sldId="313"/>
        </pc:sldMkLst>
      </pc:sldChg>
      <pc:sldChg chg="del">
        <pc:chgData name="Hasan Oren" userId="acd736bc4e8a83fb" providerId="LiveId" clId="{89FBCE99-85C6-40EA-AB87-5F71EE281335}" dt="2022-06-02T12:02:48.742" v="609" actId="47"/>
        <pc:sldMkLst>
          <pc:docMk/>
          <pc:sldMk cId="433729709" sldId="314"/>
        </pc:sldMkLst>
      </pc:sldChg>
      <pc:sldChg chg="del">
        <pc:chgData name="Hasan Oren" userId="acd736bc4e8a83fb" providerId="LiveId" clId="{89FBCE99-85C6-40EA-AB87-5F71EE281335}" dt="2022-06-02T12:02:49.871" v="610" actId="47"/>
        <pc:sldMkLst>
          <pc:docMk/>
          <pc:sldMk cId="1789079375" sldId="315"/>
        </pc:sldMkLst>
      </pc:sldChg>
      <pc:sldChg chg="modSp mod">
        <pc:chgData name="Hasan Oren" userId="acd736bc4e8a83fb" providerId="LiveId" clId="{89FBCE99-85C6-40EA-AB87-5F71EE281335}" dt="2022-06-02T12:03:19.210" v="614" actId="207"/>
        <pc:sldMkLst>
          <pc:docMk/>
          <pc:sldMk cId="891628280" sldId="316"/>
        </pc:sldMkLst>
        <pc:spChg chg="mod">
          <ac:chgData name="Hasan Oren" userId="acd736bc4e8a83fb" providerId="LiveId" clId="{89FBCE99-85C6-40EA-AB87-5F71EE281335}" dt="2022-06-02T12:03:19.210" v="614" actId="207"/>
          <ac:spMkLst>
            <pc:docMk/>
            <pc:sldMk cId="891628280" sldId="316"/>
            <ac:spMk id="207" creationId="{00000000-0000-0000-0000-000000000000}"/>
          </ac:spMkLst>
        </pc:spChg>
      </pc:sldChg>
      <pc:sldChg chg="addSp modSp new mod">
        <pc:chgData name="Hasan Oren" userId="acd736bc4e8a83fb" providerId="LiveId" clId="{89FBCE99-85C6-40EA-AB87-5F71EE281335}" dt="2022-06-02T12:04:28.067" v="695"/>
        <pc:sldMkLst>
          <pc:docMk/>
          <pc:sldMk cId="3449948927" sldId="317"/>
        </pc:sldMkLst>
        <pc:spChg chg="mod">
          <ac:chgData name="Hasan Oren" userId="acd736bc4e8a83fb" providerId="LiveId" clId="{89FBCE99-85C6-40EA-AB87-5F71EE281335}" dt="2022-06-02T11:57:55.351" v="547" actId="113"/>
          <ac:spMkLst>
            <pc:docMk/>
            <pc:sldMk cId="3449948927" sldId="317"/>
            <ac:spMk id="2" creationId="{2CA87797-A125-FD0A-9519-289A654C139C}"/>
          </ac:spMkLst>
        </pc:spChg>
        <pc:spChg chg="mod">
          <ac:chgData name="Hasan Oren" userId="acd736bc4e8a83fb" providerId="LiveId" clId="{89FBCE99-85C6-40EA-AB87-5F71EE281335}" dt="2022-06-02T11:59:05.966" v="566" actId="2711"/>
          <ac:spMkLst>
            <pc:docMk/>
            <pc:sldMk cId="3449948927" sldId="317"/>
            <ac:spMk id="3" creationId="{39B381BE-2254-FB12-109C-4FC74D27CC02}"/>
          </ac:spMkLst>
        </pc:spChg>
        <pc:picChg chg="add mod">
          <ac:chgData name="Hasan Oren" userId="acd736bc4e8a83fb" providerId="LiveId" clId="{89FBCE99-85C6-40EA-AB87-5F71EE281335}" dt="2022-06-02T12:04:28.067" v="695"/>
          <ac:picMkLst>
            <pc:docMk/>
            <pc:sldMk cId="3449948927" sldId="317"/>
            <ac:picMk id="5" creationId="{323656A2-EAA5-3EAA-234C-E478D50DCFB5}"/>
          </ac:picMkLst>
        </pc:picChg>
      </pc:sldChg>
      <pc:sldChg chg="modSp add mod">
        <pc:chgData name="Hasan Oren" userId="acd736bc4e8a83fb" providerId="LiveId" clId="{89FBCE99-85C6-40EA-AB87-5F71EE281335}" dt="2022-06-02T12:01:50.541" v="591" actId="20577"/>
        <pc:sldMkLst>
          <pc:docMk/>
          <pc:sldMk cId="3222612067" sldId="318"/>
        </pc:sldMkLst>
        <pc:spChg chg="mod">
          <ac:chgData name="Hasan Oren" userId="acd736bc4e8a83fb" providerId="LiveId" clId="{89FBCE99-85C6-40EA-AB87-5F71EE281335}" dt="2022-06-02T12:01:50.541" v="591" actId="20577"/>
          <ac:spMkLst>
            <pc:docMk/>
            <pc:sldMk cId="3222612067" sldId="318"/>
            <ac:spMk id="530" creationId="{00000000-0000-0000-0000-000000000000}"/>
          </ac:spMkLst>
        </pc:spChg>
      </pc:sldChg>
      <pc:sldChg chg="modSp add mod">
        <pc:chgData name="Hasan Oren" userId="acd736bc4e8a83fb" providerId="LiveId" clId="{89FBCE99-85C6-40EA-AB87-5F71EE281335}" dt="2022-06-02T12:02:03.414" v="595" actId="20577"/>
        <pc:sldMkLst>
          <pc:docMk/>
          <pc:sldMk cId="2778394691" sldId="319"/>
        </pc:sldMkLst>
        <pc:spChg chg="mod">
          <ac:chgData name="Hasan Oren" userId="acd736bc4e8a83fb" providerId="LiveId" clId="{89FBCE99-85C6-40EA-AB87-5F71EE281335}" dt="2022-06-02T12:02:03.414" v="595" actId="20577"/>
          <ac:spMkLst>
            <pc:docMk/>
            <pc:sldMk cId="2778394691" sldId="319"/>
            <ac:spMk id="530" creationId="{00000000-0000-0000-0000-000000000000}"/>
          </ac:spMkLst>
        </pc:spChg>
      </pc:sldChg>
      <pc:sldChg chg="modSp add mod">
        <pc:chgData name="Hasan Oren" userId="acd736bc4e8a83fb" providerId="LiveId" clId="{89FBCE99-85C6-40EA-AB87-5F71EE281335}" dt="2022-06-02T12:02:28.557" v="599" actId="20577"/>
        <pc:sldMkLst>
          <pc:docMk/>
          <pc:sldMk cId="2952196043" sldId="320"/>
        </pc:sldMkLst>
        <pc:spChg chg="mod">
          <ac:chgData name="Hasan Oren" userId="acd736bc4e8a83fb" providerId="LiveId" clId="{89FBCE99-85C6-40EA-AB87-5F71EE281335}" dt="2022-06-02T12:02:28.557" v="599" actId="20577"/>
          <ac:spMkLst>
            <pc:docMk/>
            <pc:sldMk cId="2952196043" sldId="320"/>
            <ac:spMk id="5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10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24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30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16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88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33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err="1">
                <a:solidFill>
                  <a:schemeClr val="dk1"/>
                </a:solidFill>
              </a:rPr>
              <a:t>C#’da</a:t>
            </a:r>
            <a:r>
              <a:rPr lang="tr-TR" sz="4000" b="1" dirty="0">
                <a:solidFill>
                  <a:schemeClr val="dk1"/>
                </a:solidFill>
              </a:rPr>
              <a:t> Queue Sınıfı Kullanımı </a:t>
            </a:r>
            <a:br>
              <a:rPr lang="tr-TR" sz="4000" b="1" dirty="0">
                <a:solidFill>
                  <a:schemeClr val="dk1"/>
                </a:solidFill>
              </a:rPr>
            </a:br>
            <a:br>
              <a:rPr lang="tr-TR" sz="4000" b="1" dirty="0">
                <a:solidFill>
                  <a:schemeClr val="dk1"/>
                </a:solidFill>
              </a:rPr>
            </a:br>
            <a:endParaRPr lang="tr-T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Hasan Ören</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02</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Metotlar ve Özellikler</a:t>
            </a:r>
          </a:p>
        </p:txBody>
      </p:sp>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i="0" dirty="0" err="1">
                <a:solidFill>
                  <a:srgbClr val="222222"/>
                </a:solidFill>
                <a:effectLst/>
                <a:latin typeface="Century Gothic" panose="020B0502020202020204" pitchFamily="34" charset="0"/>
              </a:rPr>
              <a:t>Contains</a:t>
            </a:r>
            <a:r>
              <a:rPr lang="tr-TR" b="1" i="0" dirty="0">
                <a:solidFill>
                  <a:srgbClr val="222222"/>
                </a:solidFill>
                <a:effectLst/>
                <a:latin typeface="Century Gothic" panose="020B0502020202020204" pitchFamily="34" charset="0"/>
              </a:rPr>
              <a:t>(</a:t>
            </a:r>
            <a:r>
              <a:rPr lang="tr-TR" b="1" i="0" dirty="0" err="1">
                <a:solidFill>
                  <a:srgbClr val="222222"/>
                </a:solidFill>
                <a:effectLst/>
                <a:latin typeface="Century Gothic" panose="020B0502020202020204" pitchFamily="34" charset="0"/>
              </a:rPr>
              <a:t>Aranan_Öğe</a:t>
            </a:r>
            <a:r>
              <a:rPr lang="tr-TR" b="1" i="0" dirty="0">
                <a:solidFill>
                  <a:srgbClr val="222222"/>
                </a:solidFill>
                <a:effectLst/>
                <a:latin typeface="Century Gothic" panose="020B0502020202020204" pitchFamily="34" charset="0"/>
              </a:rPr>
              <a:t>) Metodu</a:t>
            </a:r>
          </a:p>
          <a:p>
            <a:pPr marL="342900" lvl="0" indent="-228600" algn="l" rtl="0">
              <a:spcBef>
                <a:spcPts val="1000"/>
              </a:spcBef>
              <a:spcAft>
                <a:spcPts val="0"/>
              </a:spcAft>
              <a:buSzPts val="1800"/>
              <a:buNone/>
            </a:pPr>
            <a:br>
              <a:rPr lang="tr-TR" dirty="0">
                <a:latin typeface="Century Gothic" panose="020B0502020202020204" pitchFamily="34" charset="0"/>
              </a:rPr>
            </a:br>
            <a:r>
              <a:rPr lang="tr-TR" b="0" i="0" dirty="0">
                <a:solidFill>
                  <a:srgbClr val="222222"/>
                </a:solidFill>
                <a:effectLst/>
                <a:latin typeface="Century Gothic" panose="020B0502020202020204" pitchFamily="34" charset="0"/>
              </a:rPr>
              <a:t>Kuyruk içerisinde parametre olarak girilen öğeyi arar. Öğe bulunursa TRUE, bulanamazsa FALSE döndürür.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322261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Metotlar ve Özellikler</a:t>
            </a:r>
          </a:p>
        </p:txBody>
      </p:sp>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i="0" dirty="0" err="1">
                <a:solidFill>
                  <a:srgbClr val="222222"/>
                </a:solidFill>
                <a:effectLst/>
                <a:latin typeface="Roboto" panose="02000000000000000000" pitchFamily="2" charset="0"/>
              </a:rPr>
              <a:t>ToArray</a:t>
            </a:r>
            <a:r>
              <a:rPr lang="tr-TR" b="1" i="0" dirty="0">
                <a:solidFill>
                  <a:srgbClr val="222222"/>
                </a:solidFill>
                <a:effectLst/>
                <a:latin typeface="Roboto" panose="02000000000000000000" pitchFamily="2" charset="0"/>
              </a:rPr>
              <a:t>() Metodu</a:t>
            </a:r>
          </a:p>
          <a:p>
            <a:pPr marL="342900" lvl="0" indent="-228600" algn="l" rtl="0">
              <a:spcBef>
                <a:spcPts val="1000"/>
              </a:spcBef>
              <a:spcAft>
                <a:spcPts val="0"/>
              </a:spcAft>
              <a:buSzPts val="1800"/>
              <a:buNone/>
            </a:pPr>
            <a:br>
              <a:rPr lang="tr-TR" dirty="0"/>
            </a:br>
            <a:r>
              <a:rPr lang="tr-TR" b="0" i="0" dirty="0">
                <a:solidFill>
                  <a:srgbClr val="222222"/>
                </a:solidFill>
                <a:effectLst/>
                <a:latin typeface="Roboto" panose="02000000000000000000" pitchFamily="2" charset="0"/>
              </a:rPr>
              <a:t>Kuyrukta yer alan elemanların kopyasını içeren bir dizi döndürür.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277839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Metotlar ve Özellikler</a:t>
            </a:r>
          </a:p>
        </p:txBody>
      </p:sp>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i="0" dirty="0" err="1">
                <a:solidFill>
                  <a:srgbClr val="222222"/>
                </a:solidFill>
                <a:effectLst/>
                <a:latin typeface="Century Gothic" panose="020B0502020202020204" pitchFamily="34" charset="0"/>
              </a:rPr>
              <a:t>Clear</a:t>
            </a:r>
            <a:r>
              <a:rPr lang="tr-TR" b="1" i="0" dirty="0">
                <a:solidFill>
                  <a:srgbClr val="222222"/>
                </a:solidFill>
                <a:effectLst/>
                <a:latin typeface="Century Gothic" panose="020B0502020202020204" pitchFamily="34" charset="0"/>
              </a:rPr>
              <a:t>() Metodu ve </a:t>
            </a:r>
            <a:r>
              <a:rPr lang="tr-TR" b="1" i="0" dirty="0" err="1">
                <a:solidFill>
                  <a:srgbClr val="222222"/>
                </a:solidFill>
                <a:effectLst/>
                <a:latin typeface="Century Gothic" panose="020B0502020202020204" pitchFamily="34" charset="0"/>
              </a:rPr>
              <a:t>Count</a:t>
            </a:r>
            <a:r>
              <a:rPr lang="tr-TR" b="1" i="0" dirty="0">
                <a:solidFill>
                  <a:srgbClr val="222222"/>
                </a:solidFill>
                <a:effectLst/>
                <a:latin typeface="Century Gothic" panose="020B0502020202020204" pitchFamily="34" charset="0"/>
              </a:rPr>
              <a:t> Özelliği</a:t>
            </a:r>
          </a:p>
          <a:p>
            <a:pPr marL="342900" lvl="0" indent="-228600" algn="l" rtl="0">
              <a:spcBef>
                <a:spcPts val="1000"/>
              </a:spcBef>
              <a:spcAft>
                <a:spcPts val="0"/>
              </a:spcAft>
              <a:buSzPts val="1800"/>
              <a:buNone/>
            </a:pPr>
            <a:br>
              <a:rPr lang="tr-TR" dirty="0">
                <a:latin typeface="Century Gothic" panose="020B0502020202020204" pitchFamily="34" charset="0"/>
              </a:rPr>
            </a:br>
            <a:r>
              <a:rPr lang="tr-TR" b="0" i="0" u="sng" dirty="0" err="1">
                <a:solidFill>
                  <a:srgbClr val="222222"/>
                </a:solidFill>
                <a:effectLst/>
                <a:latin typeface="Century Gothic" panose="020B0502020202020204" pitchFamily="34" charset="0"/>
              </a:rPr>
              <a:t>Clear</a:t>
            </a:r>
            <a:r>
              <a:rPr lang="tr-TR" b="0" i="0" u="sng" dirty="0">
                <a:solidFill>
                  <a:srgbClr val="222222"/>
                </a:solidFill>
                <a:effectLst/>
                <a:latin typeface="Century Gothic" panose="020B0502020202020204" pitchFamily="34" charset="0"/>
              </a:rPr>
              <a:t>() Metodu</a:t>
            </a:r>
            <a:r>
              <a:rPr lang="tr-TR" b="0" i="0" dirty="0">
                <a:solidFill>
                  <a:srgbClr val="222222"/>
                </a:solidFill>
                <a:effectLst/>
                <a:latin typeface="Century Gothic" panose="020B0502020202020204" pitchFamily="34" charset="0"/>
              </a:rPr>
              <a:t>; Kuyruğu temizlemektedir. </a:t>
            </a:r>
            <a:r>
              <a:rPr lang="tr-TR" b="0" i="0" u="sng" dirty="0" err="1">
                <a:solidFill>
                  <a:srgbClr val="222222"/>
                </a:solidFill>
                <a:effectLst/>
                <a:latin typeface="Century Gothic" panose="020B0502020202020204" pitchFamily="34" charset="0"/>
              </a:rPr>
              <a:t>Count</a:t>
            </a:r>
            <a:r>
              <a:rPr lang="tr-TR" b="0" i="0" u="sng" dirty="0">
                <a:solidFill>
                  <a:srgbClr val="222222"/>
                </a:solidFill>
                <a:effectLst/>
                <a:latin typeface="Century Gothic" panose="020B0502020202020204" pitchFamily="34" charset="0"/>
              </a:rPr>
              <a:t> Özelliği</a:t>
            </a:r>
            <a:r>
              <a:rPr lang="tr-TR" b="0" i="0" dirty="0">
                <a:solidFill>
                  <a:srgbClr val="222222"/>
                </a:solidFill>
                <a:effectLst/>
                <a:latin typeface="Century Gothic" panose="020B0502020202020204" pitchFamily="34" charset="0"/>
              </a:rPr>
              <a:t>; Kuyruk içerisinde yer alan elemanların sayısını döndürmektedir.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295219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07" name="Google Shape;207;p4"/>
          <p:cNvSpPr txBox="1"/>
          <p:nvPr/>
        </p:nvSpPr>
        <p:spPr>
          <a:xfrm>
            <a:off x="2227898" y="1362836"/>
            <a:ext cx="8153400" cy="5334000"/>
          </a:xfrm>
          <a:prstGeom prst="rect">
            <a:avLst/>
          </a:prstGeom>
          <a:noFill/>
          <a:ln>
            <a:noFill/>
          </a:ln>
        </p:spPr>
        <p:txBody>
          <a:bodyPr spcFirstLastPara="1" wrap="square" lIns="91425" tIns="45700" rIns="91425" bIns="45700" anchor="t" anchorCtr="0">
            <a:normAutofit/>
          </a:bodyPr>
          <a:lstStyle/>
          <a:p>
            <a:pPr marL="342900" marR="0" lvl="0" indent="-236855" algn="just" rtl="0">
              <a:spcBef>
                <a:spcPts val="1000"/>
              </a:spcBef>
              <a:spcAft>
                <a:spcPts val="0"/>
              </a:spcAft>
              <a:buClr>
                <a:schemeClr val="accent1"/>
              </a:buClr>
              <a:buSzPct val="100000"/>
              <a:buFont typeface="Noto Sans Symbols"/>
              <a:buNone/>
            </a:pPr>
            <a:r>
              <a:rPr lang="tr-TR" sz="1800" b="1" i="0" u="none" strike="noStrike" cap="none" dirty="0">
                <a:solidFill>
                  <a:srgbClr val="168DBA"/>
                </a:solidFill>
                <a:latin typeface="Century Gothic" panose="020B0502020202020204"/>
                <a:ea typeface="Century Gothic" panose="020B0502020202020204"/>
                <a:cs typeface="Century Gothic" panose="020B0502020202020204"/>
                <a:sym typeface="Century Gothic" panose="020B0502020202020204"/>
              </a:rPr>
              <a:t>https://www.srdrylmz.com/c-queue-sinifi/</a:t>
            </a:r>
            <a:endParaRPr sz="1800" b="1" i="0" u="none" strike="noStrike" cap="none" dirty="0">
              <a:solidFill>
                <a:srgbClr val="168DBA"/>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6" name="Picture 99">
            <a:extLst>
              <a:ext uri="{FF2B5EF4-FFF2-40B4-BE49-F238E27FC236}">
                <a16:creationId xmlns:a16="http://schemas.microsoft.com/office/drawing/2014/main" id="{5744B9FE-8553-368B-3C7E-D1508395555B}"/>
              </a:ext>
            </a:extLst>
          </p:cNvPr>
          <p:cNvPicPr/>
          <p:nvPr/>
        </p:nvPicPr>
        <p:blipFill>
          <a:blip r:embed="rId3"/>
          <a:stretch>
            <a:fillRect/>
          </a:stretch>
        </p:blipFill>
        <p:spPr>
          <a:xfrm>
            <a:off x="10308336" y="5422392"/>
            <a:ext cx="1788160" cy="1347596"/>
          </a:xfrm>
          <a:prstGeom prst="rect">
            <a:avLst/>
          </a:prstGeom>
          <a:noFill/>
          <a:ln w="9525">
            <a:noFill/>
          </a:ln>
        </p:spPr>
      </p:pic>
    </p:spTree>
    <p:extLst>
      <p:ext uri="{BB962C8B-B14F-4D97-AF65-F5344CB8AC3E}">
        <p14:creationId xmlns:p14="http://schemas.microsoft.com/office/powerpoint/2010/main" val="89162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Hasan Ören 2011404040</a:t>
            </a:r>
            <a:br>
              <a:rPr lang="tr-TR" sz="1600" b="1" dirty="0">
                <a:latin typeface="Century Gothic" panose="020B0502020202020204"/>
                <a:ea typeface="Century Gothic" panose="020B0502020202020204"/>
                <a:cs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hasaorentr@gmail.com</a:t>
            </a: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02/06/2022</a:t>
            </a:r>
            <a:endParaRPr lang="tr-TR" sz="1600" dirty="0">
              <a:solidFill>
                <a:schemeClr val="dk1"/>
              </a:solidFill>
              <a:latin typeface="Century Gothic" panose="020B0502020202020204"/>
              <a:ea typeface="Century Gothic" panose="020B0502020202020204"/>
              <a:cs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356962" y="1221382"/>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167342" y="4603794"/>
            <a:ext cx="2240280" cy="19132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98" y="1524000"/>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tr-TR" sz="1800" b="1"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Queue’nın</a:t>
            </a: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 Temel Yapısı</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-Metotlar ve Özellikler</a:t>
            </a: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	-Nesne Oluşturma</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Enqueue</a:t>
            </a: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ve </a:t>
            </a: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Dequeue</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b="1"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Peek</a:t>
            </a: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 Kullanımı</a:t>
            </a: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b="1"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Contains</a:t>
            </a: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 Metodu</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Clear</a:t>
            </a: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ve </a:t>
            </a:r>
            <a:r>
              <a:rPr lang="tr-TR" sz="1800" b="1" i="0" u="none" strike="noStrike" cap="none" dirty="0" err="1">
                <a:solidFill>
                  <a:srgbClr val="3F3F3F"/>
                </a:solidFill>
                <a:latin typeface="Century Gothic" panose="020B0502020202020204"/>
                <a:ea typeface="Century Gothic" panose="020B0502020202020204"/>
                <a:cs typeface="Century Gothic" panose="020B0502020202020204"/>
                <a:sym typeface="Century Gothic" panose="020B0502020202020204"/>
              </a:rPr>
              <a:t>Count</a:t>
            </a: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Özelliği</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6" name="Picture 99">
            <a:extLst>
              <a:ext uri="{FF2B5EF4-FFF2-40B4-BE49-F238E27FC236}">
                <a16:creationId xmlns:a16="http://schemas.microsoft.com/office/drawing/2014/main" id="{5744B9FE-8553-368B-3C7E-D1508395555B}"/>
              </a:ext>
            </a:extLst>
          </p:cNvPr>
          <p:cNvPicPr/>
          <p:nvPr/>
        </p:nvPicPr>
        <p:blipFill>
          <a:blip r:embed="rId3"/>
          <a:stretch>
            <a:fillRect/>
          </a:stretch>
        </p:blipFill>
        <p:spPr>
          <a:xfrm>
            <a:off x="10308336" y="5422392"/>
            <a:ext cx="1788160" cy="1347596"/>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Queue Sınıfının Temel Yapısı</a:t>
            </a:r>
            <a:br>
              <a:rPr lang="tr-TR" b="1" dirty="0"/>
            </a:b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311579" y="1777186"/>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0" lvl="0" indent="0" algn="just" rtl="0">
              <a:spcBef>
                <a:spcPts val="1000"/>
              </a:spcBef>
              <a:spcAft>
                <a:spcPts val="0"/>
              </a:spcAft>
              <a:buSzPts val="1800"/>
              <a:buNone/>
            </a:pPr>
            <a:r>
              <a:rPr lang="tr-TR" b="0" i="0" dirty="0">
                <a:solidFill>
                  <a:srgbClr val="222222"/>
                </a:solidFill>
                <a:effectLst/>
                <a:latin typeface="Century Gothic" panose="020B0502020202020204" pitchFamily="34" charset="0"/>
              </a:rPr>
              <a:t>Queue (</a:t>
            </a:r>
            <a:r>
              <a:rPr lang="tr-TR" b="0" i="0">
                <a:solidFill>
                  <a:srgbClr val="222222"/>
                </a:solidFill>
                <a:effectLst/>
                <a:latin typeface="Century Gothic" panose="020B0502020202020204" pitchFamily="34" charset="0"/>
              </a:rPr>
              <a:t>Kuyruk), ilk </a:t>
            </a:r>
            <a:r>
              <a:rPr lang="tr-TR" b="0" i="0" dirty="0">
                <a:solidFill>
                  <a:srgbClr val="222222"/>
                </a:solidFill>
                <a:effectLst/>
                <a:latin typeface="Century Gothic" panose="020B0502020202020204" pitchFamily="34" charset="0"/>
              </a:rPr>
              <a:t>giren ilk çıkar işleyişine sahip bir koleksiyondur(</a:t>
            </a:r>
            <a:r>
              <a:rPr lang="tr-TR" b="0" i="0">
                <a:solidFill>
                  <a:srgbClr val="222222"/>
                </a:solidFill>
                <a:effectLst/>
                <a:latin typeface="Century Gothic" panose="020B0502020202020204" pitchFamily="34" charset="0"/>
              </a:rPr>
              <a:t>FIFO). </a:t>
            </a:r>
            <a:r>
              <a:rPr lang="tr-TR" b="0" i="0" dirty="0">
                <a:solidFill>
                  <a:srgbClr val="222222"/>
                </a:solidFill>
                <a:effectLst/>
                <a:latin typeface="Century Gothic" panose="020B0502020202020204" pitchFamily="34" charset="0"/>
              </a:rPr>
              <a:t>Koleksiyondan bir eleman çıkarılmak istenildiğinde, kuyruğun en önünde yer alan eleman çıkartılacaktır. Yeni eklenmek istenen bir eleman ise kuyruğun en sonuna eklenecektir.</a:t>
            </a:r>
            <a:endParaRPr sz="1800" b="1" dirty="0">
              <a:solidFill>
                <a:schemeClr val="tx1">
                  <a:lumMod val="65000"/>
                  <a:lumOff val="35000"/>
                </a:schemeClr>
              </a:solidFill>
              <a:latin typeface="Century Gothic" panose="020B0502020202020204" pitchFamily="34" charset="0"/>
            </a:endParaRPr>
          </a:p>
        </p:txBody>
      </p:sp>
      <p:pic>
        <p:nvPicPr>
          <p:cNvPr id="100" name="Picture 99"/>
          <p:cNvPicPr/>
          <p:nvPr/>
        </p:nvPicPr>
        <p:blipFill>
          <a:blip r:embed="rId3"/>
          <a:stretch>
            <a:fillRect/>
          </a:stretch>
        </p:blipFill>
        <p:spPr>
          <a:xfrm>
            <a:off x="10294183" y="5355821"/>
            <a:ext cx="1788160" cy="1347596"/>
          </a:xfrm>
          <a:prstGeom prst="rect">
            <a:avLst/>
          </a:prstGeom>
          <a:noFill/>
          <a:ln w="9525">
            <a:noFill/>
          </a:ln>
        </p:spPr>
      </p:pic>
      <p:pic>
        <p:nvPicPr>
          <p:cNvPr id="4" name="Resim 3">
            <a:extLst>
              <a:ext uri="{FF2B5EF4-FFF2-40B4-BE49-F238E27FC236}">
                <a16:creationId xmlns:a16="http://schemas.microsoft.com/office/drawing/2014/main" id="{FC3F9D24-71E2-EF67-A396-1086E096D602}"/>
              </a:ext>
            </a:extLst>
          </p:cNvPr>
          <p:cNvPicPr>
            <a:picLocks noChangeAspect="1"/>
          </p:cNvPicPr>
          <p:nvPr/>
        </p:nvPicPr>
        <p:blipFill>
          <a:blip r:embed="rId4"/>
          <a:stretch>
            <a:fillRect/>
          </a:stretch>
        </p:blipFill>
        <p:spPr>
          <a:xfrm>
            <a:off x="3031821" y="3914283"/>
            <a:ext cx="3667125" cy="167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Queue Sınıfının Temel Yapısı</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319257"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222222"/>
                </a:solidFill>
                <a:effectLst/>
                <a:latin typeface="Century Gothic" panose="020B0502020202020204" pitchFamily="34" charset="0"/>
              </a:rPr>
              <a:t>Aslında bu veri yapısı günlük yaşantımızda şıkça karşılaştığımız ve gözlemlediğimiz bir işleyişe sahip. Fatura yatırmak için sıra bekleyen bir grup insanın oluşturmuş olduğu bir kuyruğu düşünecek olursak; Sıraya ilk giren kişi yani kuyruğun en önünde bulunan kişi, faturasını ilk yatıracak kişidir. Bu yüzden kuyruktan ilk bu kişi ayrılacaktır. Sıraya en son giren yani kuyruğun sonunda ki kişi ise faturasını en son yatıracak kişidir. Eğer sıraya başka bir kişi daha dahil olmak isterse, direk kuyruğun en sonuna geçip sırasını bekleyecektir.</a:t>
            </a:r>
            <a:endParaRPr lang="tr-TR" sz="1800" b="1" dirty="0">
              <a:latin typeface="Century Gothic" panose="020B0502020202020204" pitchFamily="34" charset="0"/>
            </a:endParaRPr>
          </a:p>
        </p:txBody>
      </p:sp>
      <p:pic>
        <p:nvPicPr>
          <p:cNvPr id="6" name="Picture 99">
            <a:extLst>
              <a:ext uri="{FF2B5EF4-FFF2-40B4-BE49-F238E27FC236}">
                <a16:creationId xmlns:a16="http://schemas.microsoft.com/office/drawing/2014/main" id="{B474EF67-EF19-4930-2FF0-32105D80AA92}"/>
              </a:ext>
            </a:extLst>
          </p:cNvPr>
          <p:cNvPicPr/>
          <p:nvPr/>
        </p:nvPicPr>
        <p:blipFill>
          <a:blip r:embed="rId3"/>
          <a:stretch>
            <a:fillRect/>
          </a:stretch>
        </p:blipFill>
        <p:spPr>
          <a:xfrm>
            <a:off x="10294183" y="5355821"/>
            <a:ext cx="1788160" cy="1347596"/>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Queue Sınıfının Temel Yapısı</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8"/>
            <a:ext cx="7848600" cy="51494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latin typeface="Century Gothic" panose="020B0502020202020204" pitchFamily="34" charset="0"/>
            </a:endParaRPr>
          </a:p>
          <a:p>
            <a:pPr algn="just"/>
            <a:r>
              <a:rPr lang="tr-TR" b="0" i="0" dirty="0">
                <a:solidFill>
                  <a:srgbClr val="222222"/>
                </a:solidFill>
                <a:effectLst/>
                <a:latin typeface="Century Gothic" panose="020B0502020202020204" pitchFamily="34" charset="0"/>
              </a:rPr>
              <a:t>     Queue (Kuyruk) diğer koleksiyon sınıfları gibi dinamik bir yapıya sahiptir. Yani eleman eklendikçe boyutu dinamik olarak artmaktadır.</a:t>
            </a:r>
          </a:p>
          <a:p>
            <a:pPr algn="just"/>
            <a:r>
              <a:rPr lang="tr-TR" b="0" i="0" dirty="0">
                <a:solidFill>
                  <a:srgbClr val="222222"/>
                </a:solidFill>
                <a:effectLst/>
                <a:latin typeface="Century Gothic" panose="020B0502020202020204" pitchFamily="34" charset="0"/>
              </a:rPr>
              <a:t>     Queue sınıfının </a:t>
            </a:r>
            <a:r>
              <a:rPr lang="tr-TR" b="0" i="0" dirty="0" err="1">
                <a:solidFill>
                  <a:srgbClr val="222222"/>
                </a:solidFill>
                <a:effectLst/>
                <a:latin typeface="Century Gothic" panose="020B0502020202020204" pitchFamily="34" charset="0"/>
              </a:rPr>
              <a:t>Enqueue</a:t>
            </a:r>
            <a:r>
              <a:rPr lang="tr-TR" b="0" i="0" dirty="0">
                <a:solidFill>
                  <a:srgbClr val="222222"/>
                </a:solidFill>
                <a:effectLst/>
                <a:latin typeface="Century Gothic" panose="020B0502020202020204" pitchFamily="34" charset="0"/>
              </a:rPr>
              <a:t>() ve </a:t>
            </a:r>
            <a:r>
              <a:rPr lang="tr-TR" b="0" i="0" dirty="0" err="1">
                <a:solidFill>
                  <a:srgbClr val="222222"/>
                </a:solidFill>
                <a:effectLst/>
                <a:latin typeface="Century Gothic" panose="020B0502020202020204" pitchFamily="34" charset="0"/>
              </a:rPr>
              <a:t>Dequeue</a:t>
            </a:r>
            <a:r>
              <a:rPr lang="tr-TR" b="0" i="0" dirty="0">
                <a:solidFill>
                  <a:srgbClr val="222222"/>
                </a:solidFill>
                <a:effectLst/>
                <a:latin typeface="Century Gothic" panose="020B0502020202020204" pitchFamily="34" charset="0"/>
              </a:rPr>
              <a:t>() olmak üzere 2 temel metodu bulunmaktadır.</a:t>
            </a:r>
          </a:p>
          <a:p>
            <a:pPr algn="just"/>
            <a:endParaRPr lang="tr-TR" b="0" i="0" dirty="0">
              <a:solidFill>
                <a:srgbClr val="222222"/>
              </a:solidFill>
              <a:effectLst/>
              <a:latin typeface="Century Gothic" panose="020B0502020202020204" pitchFamily="34" charset="0"/>
            </a:endParaRPr>
          </a:p>
          <a:p>
            <a:pPr marL="342900" lvl="0" indent="-342900" algn="l" rtl="0">
              <a:spcBef>
                <a:spcPts val="1000"/>
              </a:spcBef>
              <a:spcAft>
                <a:spcPts val="0"/>
              </a:spcAft>
              <a:buSzPts val="1800"/>
            </a:pPr>
            <a:endParaRPr lang="tr-TR" dirty="0">
              <a:latin typeface="Century Gothic" panose="020B0502020202020204" pitchFamily="34" charset="0"/>
            </a:endParaRPr>
          </a:p>
          <a:p>
            <a:pPr marL="342900" lvl="0" indent="-342900" algn="l" rtl="0">
              <a:spcBef>
                <a:spcPts val="1000"/>
              </a:spcBef>
              <a:spcAft>
                <a:spcPts val="0"/>
              </a:spcAft>
              <a:buSzPts val="1800"/>
            </a:pPr>
            <a:endParaRPr lang="tr-TR" dirty="0">
              <a:latin typeface="Century Gothic" panose="020B0502020202020204" pitchFamily="34" charset="0"/>
            </a:endParaRPr>
          </a:p>
          <a:p>
            <a:pPr marL="342900" lvl="0" indent="-342900" algn="l" rtl="0">
              <a:spcBef>
                <a:spcPts val="1000"/>
              </a:spcBef>
              <a:spcAft>
                <a:spcPts val="0"/>
              </a:spcAft>
              <a:buSzPts val="1800"/>
            </a:pPr>
            <a:endParaRPr lang="tr-TR" sz="1800" dirty="0">
              <a:latin typeface="Century Gothic" panose="020B0502020202020204" pitchFamily="34" charset="0"/>
            </a:endParaRPr>
          </a:p>
        </p:txBody>
      </p:sp>
      <p:pic>
        <p:nvPicPr>
          <p:cNvPr id="6" name="Picture 99">
            <a:extLst>
              <a:ext uri="{FF2B5EF4-FFF2-40B4-BE49-F238E27FC236}">
                <a16:creationId xmlns:a16="http://schemas.microsoft.com/office/drawing/2014/main" id="{A516F121-5DAC-0AE7-100F-7273286D332C}"/>
              </a:ext>
            </a:extLst>
          </p:cNvPr>
          <p:cNvPicPr/>
          <p:nvPr/>
        </p:nvPicPr>
        <p:blipFill>
          <a:blip r:embed="rId3"/>
          <a:stretch>
            <a:fillRect/>
          </a:stretch>
        </p:blipFill>
        <p:spPr>
          <a:xfrm>
            <a:off x="10294183" y="5355821"/>
            <a:ext cx="1788160" cy="1347596"/>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Enqueue</a:t>
            </a:r>
            <a:r>
              <a:rPr lang="tr-TR" b="1" dirty="0"/>
              <a:t> ve </a:t>
            </a:r>
            <a:r>
              <a:rPr lang="tr-TR" b="1" dirty="0" err="1"/>
              <a:t>Dequeue</a:t>
            </a:r>
            <a:endParaRPr b="1" dirty="0"/>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tr-TR" b="1" i="0" dirty="0" err="1">
                <a:solidFill>
                  <a:srgbClr val="222222"/>
                </a:solidFill>
                <a:effectLst/>
                <a:latin typeface="Century Gothic" panose="020B0502020202020204" pitchFamily="34" charset="0"/>
              </a:rPr>
              <a:t>Enqueue</a:t>
            </a:r>
            <a:r>
              <a:rPr lang="tr-TR" b="1" i="0" dirty="0">
                <a:solidFill>
                  <a:srgbClr val="222222"/>
                </a:solidFill>
                <a:effectLst/>
                <a:latin typeface="Century Gothic" panose="020B0502020202020204" pitchFamily="34" charset="0"/>
              </a:rPr>
              <a:t>()</a:t>
            </a:r>
            <a:r>
              <a:rPr lang="tr-TR" b="0" i="0" dirty="0">
                <a:solidFill>
                  <a:srgbClr val="222222"/>
                </a:solidFill>
                <a:effectLst/>
                <a:latin typeface="Century Gothic" panose="020B0502020202020204" pitchFamily="34" charset="0"/>
              </a:rPr>
              <a:t>: Kuyruğun sonuna bir eleman ekler.</a:t>
            </a:r>
          </a:p>
          <a:p>
            <a:pPr algn="l">
              <a:buFont typeface="+mj-lt"/>
              <a:buAutoNum type="arabicPeriod"/>
            </a:pPr>
            <a:r>
              <a:rPr lang="tr-TR" b="1" i="0" dirty="0" err="1">
                <a:solidFill>
                  <a:srgbClr val="222222"/>
                </a:solidFill>
                <a:effectLst/>
                <a:latin typeface="Century Gothic" panose="020B0502020202020204" pitchFamily="34" charset="0"/>
              </a:rPr>
              <a:t>Dequeue</a:t>
            </a:r>
            <a:r>
              <a:rPr lang="tr-TR" b="1" i="0" dirty="0">
                <a:solidFill>
                  <a:srgbClr val="222222"/>
                </a:solidFill>
                <a:effectLst/>
                <a:latin typeface="Century Gothic" panose="020B0502020202020204" pitchFamily="34" charset="0"/>
              </a:rPr>
              <a:t>():</a:t>
            </a:r>
            <a:r>
              <a:rPr lang="tr-TR" b="0" i="0" dirty="0">
                <a:solidFill>
                  <a:srgbClr val="222222"/>
                </a:solidFill>
                <a:effectLst/>
                <a:latin typeface="Century Gothic" panose="020B0502020202020204" pitchFamily="34" charset="0"/>
              </a:rPr>
              <a:t> Kuyruğun başındaki elemanı çıkarır.</a:t>
            </a:r>
          </a:p>
          <a:p>
            <a:pPr marL="342900" lvl="0" indent="-228600" algn="l" rtl="0">
              <a:spcBef>
                <a:spcPts val="1000"/>
              </a:spcBef>
              <a:spcAft>
                <a:spcPts val="0"/>
              </a:spcAft>
              <a:buSzPts val="1800"/>
              <a:buNone/>
            </a:pPr>
            <a:endParaRPr lang="tr-TR" b="1" dirty="0"/>
          </a:p>
          <a:p>
            <a:pPr marL="342900" lvl="0" indent="-228600" algn="l" rtl="0">
              <a:spcBef>
                <a:spcPts val="1000"/>
              </a:spcBef>
              <a:spcAft>
                <a:spcPts val="0"/>
              </a:spcAft>
              <a:buSzPts val="1800"/>
              <a:buNone/>
            </a:pPr>
            <a:endParaRPr lang="tr-TR" b="1" dirty="0"/>
          </a:p>
          <a:p>
            <a:pPr marL="342900" lvl="0" indent="-228600" algn="l" rtl="0">
              <a:spcBef>
                <a:spcPts val="1000"/>
              </a:spcBef>
              <a:spcAft>
                <a:spcPts val="0"/>
              </a:spcAft>
              <a:buSzPts val="1800"/>
              <a:buNone/>
            </a:pPr>
            <a:r>
              <a:rPr lang="tr-TR" b="0" i="0" dirty="0">
                <a:solidFill>
                  <a:srgbClr val="222222"/>
                </a:solidFill>
                <a:effectLst/>
                <a:latin typeface="Century Gothic" panose="020B0502020202020204" pitchFamily="34" charset="0"/>
              </a:rPr>
              <a:t>   </a:t>
            </a:r>
            <a:endParaRPr lang="tr-TR" b="1"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43027" y="5434170"/>
            <a:ext cx="1617345" cy="132143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87797-A125-FD0A-9519-289A654C139C}"/>
              </a:ext>
            </a:extLst>
          </p:cNvPr>
          <p:cNvSpPr>
            <a:spLocks noGrp="1"/>
          </p:cNvSpPr>
          <p:nvPr>
            <p:ph type="title"/>
          </p:nvPr>
        </p:nvSpPr>
        <p:spPr/>
        <p:txBody>
          <a:bodyPr/>
          <a:lstStyle/>
          <a:p>
            <a:r>
              <a:rPr lang="tr-TR" b="1" dirty="0"/>
              <a:t>Metotlar ve Özellikler</a:t>
            </a:r>
          </a:p>
        </p:txBody>
      </p:sp>
      <p:sp>
        <p:nvSpPr>
          <p:cNvPr id="3" name="Metin Yer Tutucusu 2">
            <a:extLst>
              <a:ext uri="{FF2B5EF4-FFF2-40B4-BE49-F238E27FC236}">
                <a16:creationId xmlns:a16="http://schemas.microsoft.com/office/drawing/2014/main" id="{39B381BE-2254-FB12-109C-4FC74D27CC02}"/>
              </a:ext>
            </a:extLst>
          </p:cNvPr>
          <p:cNvSpPr>
            <a:spLocks noGrp="1"/>
          </p:cNvSpPr>
          <p:nvPr>
            <p:ph type="body" idx="1"/>
          </p:nvPr>
        </p:nvSpPr>
        <p:spPr/>
        <p:txBody>
          <a:bodyPr/>
          <a:lstStyle/>
          <a:p>
            <a:r>
              <a:rPr lang="tr-TR" b="1" i="0" dirty="0">
                <a:solidFill>
                  <a:srgbClr val="222222"/>
                </a:solidFill>
                <a:effectLst/>
                <a:latin typeface="Roboto" panose="02000000000000000000" pitchFamily="2" charset="0"/>
              </a:rPr>
              <a:t>1.Nesne Oluşturma</a:t>
            </a:r>
          </a:p>
          <a:p>
            <a:r>
              <a:rPr lang="tr-TR" b="0" i="0" dirty="0">
                <a:solidFill>
                  <a:srgbClr val="222222"/>
                </a:solidFill>
                <a:effectLst/>
                <a:latin typeface="Roboto" panose="02000000000000000000" pitchFamily="2" charset="0"/>
              </a:rPr>
              <a:t>     </a:t>
            </a:r>
            <a:r>
              <a:rPr lang="tr-TR" b="0" i="0" dirty="0">
                <a:solidFill>
                  <a:srgbClr val="222222"/>
                </a:solidFill>
                <a:effectLst/>
                <a:latin typeface="Century Gothic" panose="020B0502020202020204" pitchFamily="34" charset="0"/>
              </a:rPr>
              <a:t>Queue sınıfından bir nesne oluşturuyoruz. Bu nesne, koleksiyondaki nesnelerin referanslarını tutacaktır</a:t>
            </a:r>
            <a:r>
              <a:rPr lang="tr-TR" b="0" i="0" dirty="0">
                <a:solidFill>
                  <a:srgbClr val="222222"/>
                </a:solidFill>
                <a:effectLst/>
                <a:latin typeface="Roboto" panose="02000000000000000000" pitchFamily="2" charset="0"/>
              </a:rPr>
              <a:t>.</a:t>
            </a:r>
            <a:endParaRPr lang="tr-TR" dirty="0"/>
          </a:p>
        </p:txBody>
      </p:sp>
      <p:sp>
        <p:nvSpPr>
          <p:cNvPr id="4" name="Slayt Numarası Yer Tutucusu 3">
            <a:extLst>
              <a:ext uri="{FF2B5EF4-FFF2-40B4-BE49-F238E27FC236}">
                <a16:creationId xmlns:a16="http://schemas.microsoft.com/office/drawing/2014/main" id="{786E292A-4F4A-3AD6-92B2-8A69C6E36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pic>
        <p:nvPicPr>
          <p:cNvPr id="5" name="Picture 99">
            <a:extLst>
              <a:ext uri="{FF2B5EF4-FFF2-40B4-BE49-F238E27FC236}">
                <a16:creationId xmlns:a16="http://schemas.microsoft.com/office/drawing/2014/main" id="{323656A2-EAA5-3EAA-234C-E478D50DCFB5}"/>
              </a:ext>
            </a:extLst>
          </p:cNvPr>
          <p:cNvPicPr/>
          <p:nvPr/>
        </p:nvPicPr>
        <p:blipFill>
          <a:blip r:embed="rId2"/>
          <a:stretch>
            <a:fillRect/>
          </a:stretch>
        </p:blipFill>
        <p:spPr>
          <a:xfrm>
            <a:off x="10294183" y="5355821"/>
            <a:ext cx="1788160" cy="1347596"/>
          </a:xfrm>
          <a:prstGeom prst="rect">
            <a:avLst/>
          </a:prstGeom>
          <a:noFill/>
          <a:ln w="9525">
            <a:noFill/>
          </a:ln>
        </p:spPr>
      </p:pic>
    </p:spTree>
    <p:extLst>
      <p:ext uri="{BB962C8B-B14F-4D97-AF65-F5344CB8AC3E}">
        <p14:creationId xmlns:p14="http://schemas.microsoft.com/office/powerpoint/2010/main" val="344994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Metotlar ve Özellikler</a:t>
            </a:r>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marL="342900" indent="-228600"/>
            <a:r>
              <a:rPr lang="tr-TR" b="1" i="0" dirty="0" err="1">
                <a:solidFill>
                  <a:srgbClr val="222222"/>
                </a:solidFill>
                <a:effectLst/>
                <a:latin typeface="Century Gothic" panose="020B0502020202020204" pitchFamily="34" charset="0"/>
              </a:rPr>
              <a:t>Enqueue</a:t>
            </a:r>
            <a:r>
              <a:rPr lang="tr-TR" b="1" i="0" dirty="0">
                <a:solidFill>
                  <a:srgbClr val="222222"/>
                </a:solidFill>
                <a:effectLst/>
                <a:latin typeface="Century Gothic" panose="020B0502020202020204" pitchFamily="34" charset="0"/>
              </a:rPr>
              <a:t>(</a:t>
            </a:r>
            <a:r>
              <a:rPr lang="tr-TR" b="1" i="0" dirty="0" err="1">
                <a:solidFill>
                  <a:srgbClr val="222222"/>
                </a:solidFill>
                <a:effectLst/>
                <a:latin typeface="Century Gothic" panose="020B0502020202020204" pitchFamily="34" charset="0"/>
              </a:rPr>
              <a:t>Eklenecek_Oge</a:t>
            </a:r>
            <a:r>
              <a:rPr lang="tr-TR" b="1" i="0" dirty="0">
                <a:solidFill>
                  <a:srgbClr val="222222"/>
                </a:solidFill>
                <a:effectLst/>
                <a:latin typeface="Century Gothic" panose="020B0502020202020204" pitchFamily="34" charset="0"/>
              </a:rPr>
              <a:t>) ve </a:t>
            </a:r>
            <a:r>
              <a:rPr lang="tr-TR" b="1" i="0" dirty="0" err="1">
                <a:solidFill>
                  <a:srgbClr val="222222"/>
                </a:solidFill>
                <a:effectLst/>
                <a:latin typeface="Century Gothic" panose="020B0502020202020204" pitchFamily="34" charset="0"/>
              </a:rPr>
              <a:t>Dequeue</a:t>
            </a:r>
            <a:r>
              <a:rPr lang="tr-TR" b="1" i="0" dirty="0">
                <a:solidFill>
                  <a:srgbClr val="222222"/>
                </a:solidFill>
                <a:effectLst/>
                <a:latin typeface="Century Gothic" panose="020B0502020202020204" pitchFamily="34" charset="0"/>
              </a:rPr>
              <a:t>() Metotları</a:t>
            </a:r>
          </a:p>
          <a:p>
            <a:pPr marL="342900" indent="-228600"/>
            <a:br>
              <a:rPr lang="tr-TR" dirty="0">
                <a:latin typeface="Century Gothic" panose="020B0502020202020204" pitchFamily="34" charset="0"/>
              </a:rPr>
            </a:br>
            <a:r>
              <a:rPr lang="tr-TR" b="1" i="0" dirty="0" err="1">
                <a:solidFill>
                  <a:srgbClr val="222222"/>
                </a:solidFill>
                <a:effectLst/>
                <a:latin typeface="Century Gothic" panose="020B0502020202020204" pitchFamily="34" charset="0"/>
              </a:rPr>
              <a:t>Enqueue</a:t>
            </a:r>
            <a:r>
              <a:rPr lang="tr-TR" b="1" i="0" dirty="0">
                <a:solidFill>
                  <a:srgbClr val="222222"/>
                </a:solidFill>
                <a:effectLst/>
                <a:latin typeface="Century Gothic" panose="020B0502020202020204" pitchFamily="34" charset="0"/>
              </a:rPr>
              <a:t>() Metodu; </a:t>
            </a:r>
            <a:r>
              <a:rPr lang="tr-TR" b="0" i="0" dirty="0">
                <a:solidFill>
                  <a:srgbClr val="222222"/>
                </a:solidFill>
                <a:effectLst/>
                <a:latin typeface="Century Gothic" panose="020B0502020202020204" pitchFamily="34" charset="0"/>
              </a:rPr>
              <a:t>Parametre olarak girilen öğeyi kuyruğun sonuna eklemektedir. </a:t>
            </a:r>
          </a:p>
          <a:p>
            <a:pPr marL="342900" indent="-228600"/>
            <a:r>
              <a:rPr lang="tr-TR" dirty="0">
                <a:solidFill>
                  <a:srgbClr val="222222"/>
                </a:solidFill>
                <a:latin typeface="Century Gothic" panose="020B0502020202020204" pitchFamily="34" charset="0"/>
              </a:rPr>
              <a:t>   </a:t>
            </a:r>
            <a:r>
              <a:rPr lang="tr-TR" b="1" i="0" dirty="0" err="1">
                <a:solidFill>
                  <a:srgbClr val="222222"/>
                </a:solidFill>
                <a:effectLst/>
                <a:latin typeface="Century Gothic" panose="020B0502020202020204" pitchFamily="34" charset="0"/>
              </a:rPr>
              <a:t>Dequeue</a:t>
            </a:r>
            <a:r>
              <a:rPr lang="tr-TR" b="1" i="0" dirty="0">
                <a:solidFill>
                  <a:srgbClr val="222222"/>
                </a:solidFill>
                <a:effectLst/>
                <a:latin typeface="Century Gothic" panose="020B0502020202020204" pitchFamily="34" charset="0"/>
              </a:rPr>
              <a:t>() Metodu; </a:t>
            </a:r>
            <a:r>
              <a:rPr lang="tr-TR" b="0" i="0" dirty="0">
                <a:solidFill>
                  <a:srgbClr val="222222"/>
                </a:solidFill>
                <a:effectLst/>
                <a:latin typeface="Century Gothic" panose="020B0502020202020204" pitchFamily="34" charset="0"/>
              </a:rPr>
              <a:t>Kuyruğun başındaki öğeyi döndürür ve sonra öğe kuyruktan çıkarılır/silinir. Kuyruk boşken </a:t>
            </a:r>
            <a:r>
              <a:rPr lang="tr-TR" b="0" i="0" dirty="0" err="1">
                <a:solidFill>
                  <a:srgbClr val="222222"/>
                </a:solidFill>
                <a:effectLst/>
                <a:latin typeface="Century Gothic" panose="020B0502020202020204" pitchFamily="34" charset="0"/>
              </a:rPr>
              <a:t>Dequeue</a:t>
            </a:r>
            <a:r>
              <a:rPr lang="tr-TR" b="0" i="0" dirty="0">
                <a:solidFill>
                  <a:srgbClr val="222222"/>
                </a:solidFill>
                <a:effectLst/>
                <a:latin typeface="Century Gothic" panose="020B0502020202020204" pitchFamily="34" charset="0"/>
              </a:rPr>
              <a:t>() metodu çağrılırsa </a:t>
            </a:r>
            <a:r>
              <a:rPr lang="tr-TR" b="1" i="0" dirty="0" err="1">
                <a:solidFill>
                  <a:srgbClr val="222222"/>
                </a:solidFill>
                <a:effectLst/>
                <a:latin typeface="Century Gothic" panose="020B0502020202020204" pitchFamily="34" charset="0"/>
              </a:rPr>
              <a:t>InvalidOperationException</a:t>
            </a:r>
            <a:r>
              <a:rPr lang="tr-TR" b="0" i="0" dirty="0">
                <a:solidFill>
                  <a:srgbClr val="222222"/>
                </a:solidFill>
                <a:effectLst/>
                <a:latin typeface="Century Gothic" panose="020B0502020202020204" pitchFamily="34" charset="0"/>
              </a:rPr>
              <a:t> fırlatır.</a:t>
            </a:r>
            <a:r>
              <a:rPr lang="tr-TR" dirty="0">
                <a:latin typeface="Century Gothic" panose="020B0502020202020204" pitchFamily="34" charset="0"/>
              </a:rPr>
              <a:t>.</a:t>
            </a:r>
            <a:endParaRPr lang="en-US"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54867"/>
            <a:ext cx="1617345" cy="1321435"/>
          </a:xfrm>
          <a:prstGeom prst="rect">
            <a:avLst/>
          </a:prstGeom>
          <a:noFill/>
          <a:ln w="9525">
            <a:noFill/>
          </a:ln>
        </p:spPr>
      </p:pic>
    </p:spTree>
    <p:extLst>
      <p:ext uri="{BB962C8B-B14F-4D97-AF65-F5344CB8AC3E}">
        <p14:creationId xmlns:p14="http://schemas.microsoft.com/office/powerpoint/2010/main" val="392466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Metotlar ve Özellikler</a:t>
            </a:r>
          </a:p>
        </p:txBody>
      </p:sp>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i="0" dirty="0" err="1">
                <a:solidFill>
                  <a:srgbClr val="222222"/>
                </a:solidFill>
                <a:effectLst/>
                <a:latin typeface="Century Gothic" panose="020B0502020202020204" pitchFamily="34" charset="0"/>
              </a:rPr>
              <a:t>Peek</a:t>
            </a:r>
            <a:r>
              <a:rPr lang="tr-TR" b="1" i="0" dirty="0">
                <a:solidFill>
                  <a:srgbClr val="222222"/>
                </a:solidFill>
                <a:effectLst/>
                <a:latin typeface="Century Gothic" panose="020B0502020202020204" pitchFamily="34" charset="0"/>
              </a:rPr>
              <a:t>() Metodu</a:t>
            </a:r>
          </a:p>
          <a:p>
            <a:pPr marL="342900" lvl="0" indent="-228600" algn="l" rtl="0">
              <a:spcBef>
                <a:spcPts val="1000"/>
              </a:spcBef>
              <a:spcAft>
                <a:spcPts val="0"/>
              </a:spcAft>
              <a:buSzPts val="1800"/>
              <a:buNone/>
            </a:pPr>
            <a:br>
              <a:rPr lang="tr-TR" dirty="0">
                <a:latin typeface="Century Gothic" panose="020B0502020202020204" pitchFamily="34" charset="0"/>
              </a:rPr>
            </a:br>
            <a:r>
              <a:rPr lang="tr-TR" b="0" i="0" dirty="0">
                <a:solidFill>
                  <a:srgbClr val="222222"/>
                </a:solidFill>
                <a:effectLst/>
                <a:latin typeface="Century Gothic" panose="020B0502020202020204" pitchFamily="34" charset="0"/>
              </a:rPr>
              <a:t>Kuyruğun başındaki öğeyi döndürmektedir, </a:t>
            </a:r>
            <a:r>
              <a:rPr lang="tr-TR" b="0" i="0" dirty="0" err="1">
                <a:solidFill>
                  <a:srgbClr val="222222"/>
                </a:solidFill>
                <a:effectLst/>
                <a:latin typeface="Century Gothic" panose="020B0502020202020204" pitchFamily="34" charset="0"/>
              </a:rPr>
              <a:t>Dequeue</a:t>
            </a:r>
            <a:r>
              <a:rPr lang="tr-TR" b="0" i="0" dirty="0">
                <a:solidFill>
                  <a:srgbClr val="222222"/>
                </a:solidFill>
                <a:effectLst/>
                <a:latin typeface="Century Gothic" panose="020B0502020202020204" pitchFamily="34" charset="0"/>
              </a:rPr>
              <a:t>() metodunda farklı olarak öğeyi kuyruktan çıkarmaz/silmez. Kuyruk boşken </a:t>
            </a:r>
            <a:r>
              <a:rPr lang="tr-TR" b="0" i="0" dirty="0" err="1">
                <a:solidFill>
                  <a:srgbClr val="222222"/>
                </a:solidFill>
                <a:effectLst/>
                <a:latin typeface="Century Gothic" panose="020B0502020202020204" pitchFamily="34" charset="0"/>
              </a:rPr>
              <a:t>Peek</a:t>
            </a:r>
            <a:r>
              <a:rPr lang="tr-TR" b="0" i="0" dirty="0">
                <a:solidFill>
                  <a:srgbClr val="222222"/>
                </a:solidFill>
                <a:effectLst/>
                <a:latin typeface="Century Gothic" panose="020B0502020202020204" pitchFamily="34" charset="0"/>
              </a:rPr>
              <a:t>() metodu çağrılırsa </a:t>
            </a:r>
            <a:r>
              <a:rPr lang="tr-TR" b="1" i="0" dirty="0" err="1">
                <a:solidFill>
                  <a:srgbClr val="222222"/>
                </a:solidFill>
                <a:effectLst/>
                <a:latin typeface="Century Gothic" panose="020B0502020202020204" pitchFamily="34" charset="0"/>
              </a:rPr>
              <a:t>InvalidOperationException</a:t>
            </a:r>
            <a:r>
              <a:rPr lang="tr-TR" b="0" i="0" dirty="0">
                <a:solidFill>
                  <a:srgbClr val="222222"/>
                </a:solidFill>
                <a:effectLst/>
                <a:latin typeface="Century Gothic" panose="020B0502020202020204" pitchFamily="34" charset="0"/>
              </a:rPr>
              <a:t> fırlatır.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1482807508"/>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BE8FE6065A5ED448911416B156DA02F8" ma:contentTypeVersion="2" ma:contentTypeDescription="Yeni belge oluşturun." ma:contentTypeScope="" ma:versionID="cc1421df3968a9d8a1021e9f3bd9c635">
  <xsd:schema xmlns:xsd="http://www.w3.org/2001/XMLSchema" xmlns:xs="http://www.w3.org/2001/XMLSchema" xmlns:p="http://schemas.microsoft.com/office/2006/metadata/properties" xmlns:ns3="db1e71f4-342a-40c3-8ff5-2d420e553351" targetNamespace="http://schemas.microsoft.com/office/2006/metadata/properties" ma:root="true" ma:fieldsID="aa3ec223440d196198b8772be3244e9f" ns3:_="">
    <xsd:import namespace="db1e71f4-342a-40c3-8ff5-2d420e55335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e71f4-342a-40c3-8ff5-2d420e5533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F0646C-EB1F-4F88-A4C7-B1DDD13E06FD}">
  <ds:schemaRefs>
    <ds:schemaRef ds:uri="http://schemas.microsoft.com/sharepoint/v3/contenttype/forms"/>
  </ds:schemaRefs>
</ds:datastoreItem>
</file>

<file path=customXml/itemProps2.xml><?xml version="1.0" encoding="utf-8"?>
<ds:datastoreItem xmlns:ds="http://schemas.openxmlformats.org/officeDocument/2006/customXml" ds:itemID="{2F0BEF6F-74B4-449C-AE33-2AF9503E3F07}">
  <ds:schemaRefs>
    <ds:schemaRef ds:uri="http://purl.org/dc/elements/1.1/"/>
    <ds:schemaRef ds:uri="http://schemas.microsoft.com/office/infopath/2007/PartnerControls"/>
    <ds:schemaRef ds:uri="http://schemas.microsoft.com/office/2006/documentManagement/types"/>
    <ds:schemaRef ds:uri="db1e71f4-342a-40c3-8ff5-2d420e553351"/>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B123F21E-DAC4-43EC-AA8E-6C758F76B4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e71f4-342a-40c3-8ff5-2d420e553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397</TotalTime>
  <Words>510</Words>
  <Application>Microsoft Office PowerPoint</Application>
  <PresentationFormat>Geniş ekran</PresentationFormat>
  <Paragraphs>75</Paragraphs>
  <Slides>14</Slides>
  <Notes>13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Roboto</vt:lpstr>
      <vt:lpstr>Calibri</vt:lpstr>
      <vt:lpstr>Noto Sans Symbols</vt:lpstr>
      <vt:lpstr>Century Gothic</vt:lpstr>
      <vt:lpstr>Arial</vt:lpstr>
      <vt:lpstr>Duman</vt:lpstr>
      <vt:lpstr>  C#’da Queue Sınıfı Kullanımı   </vt:lpstr>
      <vt:lpstr>İÇİNDEKİLER</vt:lpstr>
      <vt:lpstr>Queue Sınıfının Temel Yapısı </vt:lpstr>
      <vt:lpstr>Queue Sınıfının Temel Yapısı</vt:lpstr>
      <vt:lpstr>Queue Sınıfının Temel Yapısı</vt:lpstr>
      <vt:lpstr>Enqueue ve Dequeue</vt:lpstr>
      <vt:lpstr>Metotlar ve Özellikler</vt:lpstr>
      <vt:lpstr>Metotlar ve Özellikler</vt:lpstr>
      <vt:lpstr>Metotlar ve Özellikler</vt:lpstr>
      <vt:lpstr>Metotlar ve Özellikler</vt:lpstr>
      <vt:lpstr>Metotlar ve Özellikler</vt:lpstr>
      <vt:lpstr>Metotlar ve Özellikler</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Hasan Ören</cp:lastModifiedBy>
  <cp:revision>48</cp:revision>
  <dcterms:created xsi:type="dcterms:W3CDTF">2022-05-25T15:13:00Z</dcterms:created>
  <dcterms:modified xsi:type="dcterms:W3CDTF">2022-06-02T14:49:36Z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y fmtid="{D5CDD505-2E9C-101B-9397-08002B2CF9AE}" pid="4" name="ContentTypeId">
    <vt:lpwstr>0x010100BE8FE6065A5ED448911416B156DA02F8</vt:lpwstr>
  </property>
</Properties>
</file>