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4" r:id="rId6"/>
    <p:sldId id="311" r:id="rId7"/>
    <p:sldId id="26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Vig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995CA-C0D0-4E7A-857B-F5321AAAF070}">
  <a:tblStyle styleId="{EC7995CA-C0D0-4E7A-857B-F5321AAAF0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92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3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B5AD-DEC4-46B0-91E1-C6EFA6D3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8CF8-DD06-4CA1-8248-5634CBDD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8160-D7AC-4273-BBA4-CC14E095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A44E-3E3D-41A1-9C4D-0E1C78BB7302}" type="datetimeFigureOut">
              <a:rPr lang="en-ID" smtClean="0"/>
              <a:t>01/03/2022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230F-A9F9-4979-91D4-715B9DB4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11AE-5745-4012-B3AD-0F9B4047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24BF-5050-458C-B493-3C76F5781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7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63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23473" y="527325"/>
            <a:ext cx="4120377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>
                <a:solidFill>
                  <a:schemeClr val="lt2"/>
                </a:solidFill>
              </a:rPr>
              <a:t>TUGAS INDIVIDU 1 PEMROGRAMAN BERORIENTASI OBJEK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62068" y="3518775"/>
            <a:ext cx="4188582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2"/>
                </a:solidFill>
              </a:rPr>
              <a:t>BILHAQ AVI DEWANTARA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2"/>
                </a:solidFill>
              </a:rPr>
              <a:t>120140141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2"/>
                </a:solidFill>
              </a:rPr>
              <a:t>RA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527771" y="187586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7512E-871F-4BA6-ABDF-D6224F426CE2}"/>
              </a:ext>
            </a:extLst>
          </p:cNvPr>
          <p:cNvSpPr txBox="1"/>
          <p:nvPr/>
        </p:nvSpPr>
        <p:spPr>
          <a:xfrm>
            <a:off x="0" y="800930"/>
            <a:ext cx="2793803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 err="1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Constructor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id-ID" sz="1200" b="0" dirty="0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.warna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warna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.alamat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alamat</a:t>
            </a:r>
          </a:p>
          <a:p>
            <a:b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dirty="0">
                <a:solidFill>
                  <a:srgbClr val="FFCB8B"/>
                </a:solidFill>
                <a:latin typeface="Consolas" panose="020B0609020204030204" pitchFamily="49" charset="0"/>
              </a:rPr>
              <a:t>Person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Berukut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merupakan definisi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Person yang berfungsi untuk menampung data diri pada saat pembuatan objek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Constructor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id-ID" sz="1200" b="0" dirty="0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prodi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rumah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d-ID" sz="1200" b="0" dirty="0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kampus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nama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.usia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usia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.asal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asal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.prodi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prodi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.rumah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rumah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.kampus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kampus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361B3-308E-4BCC-AF56-96403BAE2B87}"/>
              </a:ext>
            </a:extLst>
          </p:cNvPr>
          <p:cNvSpPr txBox="1"/>
          <p:nvPr/>
        </p:nvSpPr>
        <p:spPr>
          <a:xfrm>
            <a:off x="2902720" y="800930"/>
            <a:ext cx="3263146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Method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perkenalan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7FDBC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Berukut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merupakan definisi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perkenalan yang berfungsi untuk menampilkan data diri ke layar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Assalamualaikum 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Warahmatullahi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Wabarakatuh,</a:t>
            </a:r>
            <a:r>
              <a:rPr lang="id-ID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Halo semuanya :)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"Perkenalkan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saya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berusia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.usia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'Saya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memiliki rumah 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bewarna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.rumah.warna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.asal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dengan alamat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.rumah.alamat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"Saat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ini saya sedang menempuh pendidikan S1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.prodi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.kampus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Terimakasih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Cheers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!,</a:t>
            </a:r>
            <a:r>
              <a:rPr lang="id-ID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C5E47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 err="1">
                <a:solidFill>
                  <a:srgbClr val="8EACE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d-ID" sz="12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.nama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</a:b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41C87-1E63-4BFE-80D7-BD95F17CEF77}"/>
              </a:ext>
            </a:extLst>
          </p:cNvPr>
          <p:cNvSpPr txBox="1"/>
          <p:nvPr/>
        </p:nvSpPr>
        <p:spPr>
          <a:xfrm>
            <a:off x="6274781" y="800930"/>
            <a:ext cx="2869219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Object</a:t>
            </a:r>
            <a:b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Person(</a:t>
            </a: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Bilhaq Avi Dewantara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usia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Depok, Jawa Barat, Indonesia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 err="1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prodi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Teknik Informatika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rumah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Abu-abu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alamat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Jl. Raya Bogor Km. 37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,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d-ID" sz="1200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kampus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d-ID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d-ID" sz="12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Institut Teknologi Sumatera</a:t>
            </a:r>
            <a:r>
              <a:rPr lang="id-ID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 err="1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data.</a:t>
            </a:r>
            <a:r>
              <a:rPr lang="id-ID" sz="1200" b="0" dirty="0" err="1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perkenalan</a:t>
            </a:r>
            <a:r>
              <a:rPr lang="id-ID" sz="1200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d-ID" sz="1200" b="0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Berukut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merupakan pemanggilan </a:t>
            </a:r>
            <a:r>
              <a:rPr lang="id-ID" sz="1200" b="0" i="1" dirty="0" err="1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id-ID" sz="1200" b="0" i="1" dirty="0">
                <a:solidFill>
                  <a:srgbClr val="637777"/>
                </a:solidFill>
                <a:effectLst/>
                <a:latin typeface="Consolas" panose="020B0609020204030204" pitchFamily="49" charset="0"/>
              </a:rPr>
              <a:t> perkenalan yang berfungsi untuk menampilkan data diri ke layar</a:t>
            </a:r>
            <a:endParaRPr lang="id-ID" sz="1200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CLASS HOME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193002"/>
            <a:ext cx="358703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sz="1400" dirty="0"/>
              <a:t>Pada </a:t>
            </a:r>
            <a:r>
              <a:rPr sz="1400" dirty="0" err="1"/>
              <a:t>implementasi</a:t>
            </a:r>
            <a:r>
              <a:rPr sz="1400" dirty="0"/>
              <a:t> </a:t>
            </a:r>
            <a:r>
              <a:rPr sz="1400" i="1" dirty="0"/>
              <a:t>class Home</a:t>
            </a:r>
            <a:r>
              <a:rPr sz="1400" dirty="0"/>
              <a:t> </a:t>
            </a:r>
            <a:r>
              <a:rPr sz="1400" dirty="0" err="1"/>
              <a:t>ini</a:t>
            </a:r>
            <a:r>
              <a:rPr sz="1400" dirty="0"/>
              <a:t> </a:t>
            </a:r>
            <a:r>
              <a:rPr sz="1400" dirty="0" err="1"/>
              <a:t>berfungsi</a:t>
            </a:r>
            <a:r>
              <a:rPr sz="1400" dirty="0"/>
              <a:t> </a:t>
            </a:r>
            <a:r>
              <a:rPr sz="1400" dirty="0" err="1"/>
              <a:t>dalam</a:t>
            </a:r>
            <a:r>
              <a:rPr sz="1400" dirty="0"/>
              <a:t> </a:t>
            </a:r>
            <a:r>
              <a:rPr sz="1400" dirty="0" err="1"/>
              <a:t>menginisialisasikan</a:t>
            </a:r>
            <a:r>
              <a:rPr sz="1400" dirty="0"/>
              <a:t> </a:t>
            </a:r>
            <a:r>
              <a:rPr sz="1400" dirty="0" err="1"/>
              <a:t>atribut</a:t>
            </a:r>
            <a:r>
              <a:rPr sz="1400" dirty="0"/>
              <a:t> </a:t>
            </a:r>
            <a:r>
              <a:rPr sz="1400" dirty="0" err="1"/>
              <a:t>menggunakan</a:t>
            </a:r>
            <a:r>
              <a:rPr sz="1400" dirty="0"/>
              <a:t> </a:t>
            </a:r>
            <a:r>
              <a:rPr sz="1400" dirty="0" err="1"/>
              <a:t>konstruktor</a:t>
            </a:r>
            <a:r>
              <a:rPr sz="1400" dirty="0"/>
              <a:t> </a:t>
            </a:r>
            <a:r>
              <a:rPr sz="1400" i="1" dirty="0"/>
              <a:t>__</a:t>
            </a:r>
            <a:r>
              <a:rPr sz="1400" i="1" dirty="0" err="1"/>
              <a:t>init</a:t>
            </a:r>
            <a:r>
              <a:rPr sz="1400" i="1" dirty="0"/>
              <a:t>__ </a:t>
            </a:r>
            <a:r>
              <a:rPr sz="1400" dirty="0"/>
              <a:t>agar </a:t>
            </a:r>
            <a:r>
              <a:rPr sz="1400" dirty="0" err="1"/>
              <a:t>menetapkan</a:t>
            </a:r>
            <a:r>
              <a:rPr sz="1400" dirty="0"/>
              <a:t> </a:t>
            </a:r>
            <a:r>
              <a:rPr sz="1400" dirty="0" err="1"/>
              <a:t>warna</a:t>
            </a:r>
            <a:r>
              <a:rPr sz="1400" dirty="0"/>
              <a:t> dan </a:t>
            </a:r>
            <a:r>
              <a:rPr sz="1400" dirty="0" err="1"/>
              <a:t>alamat</a:t>
            </a:r>
            <a:r>
              <a:rPr sz="1400" dirty="0"/>
              <a:t> </a:t>
            </a:r>
            <a:r>
              <a:rPr sz="1400" dirty="0" err="1"/>
              <a:t>ke</a:t>
            </a:r>
            <a:r>
              <a:rPr sz="1400" dirty="0"/>
              <a:t> </a:t>
            </a:r>
            <a:r>
              <a:rPr sz="1400" dirty="0" err="1"/>
              <a:t>atribut</a:t>
            </a:r>
            <a:r>
              <a:rPr sz="1400" dirty="0"/>
              <a:t> </a:t>
            </a:r>
            <a:r>
              <a:rPr sz="1400" dirty="0" err="1"/>
              <a:t>objek</a:t>
            </a:r>
            <a:r>
              <a:rPr sz="1400" dirty="0"/>
              <a:t> </a:t>
            </a:r>
            <a:r>
              <a:rPr sz="1400" dirty="0" err="1"/>
              <a:t>saat</a:t>
            </a:r>
            <a:r>
              <a:rPr sz="1400" dirty="0"/>
              <a:t> proses </a:t>
            </a:r>
            <a:r>
              <a:rPr sz="1400" dirty="0" err="1"/>
              <a:t>instansiasi</a:t>
            </a:r>
            <a:r>
              <a:rPr sz="1400" dirty="0"/>
              <a:t>.</a:t>
            </a:r>
          </a:p>
          <a:p>
            <a:pPr marL="0" lvl="0" indent="0" algn="just" rtl="0">
              <a:spcBef>
                <a:spcPts val="1600"/>
              </a:spcBef>
              <a:buNone/>
            </a:pPr>
            <a:r>
              <a:rPr sz="1400" b="1" dirty="0" err="1"/>
              <a:t>Objek</a:t>
            </a:r>
            <a:endParaRPr sz="1400" dirty="0"/>
          </a:p>
          <a:p>
            <a:pPr marL="0" lvl="0" indent="0" algn="just" rtl="0">
              <a:spcBef>
                <a:spcPts val="1600"/>
              </a:spcBef>
              <a:buNone/>
            </a:pPr>
            <a:r>
              <a:rPr lang="id-ID" sz="1400" dirty="0"/>
              <a:t>Untuk objek pada kelas ini ada warna dan alamat sebagai mempresentasikan kejelasan rumah.</a:t>
            </a:r>
            <a:endParaRPr sz="14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CLASS PERSON</a:t>
            </a: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741620" y="1112811"/>
            <a:ext cx="3384893" cy="291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P</a:t>
            </a:r>
            <a:r>
              <a:rPr sz="1400" dirty="0" err="1"/>
              <a:t>ada</a:t>
            </a:r>
            <a:r>
              <a:rPr sz="1400" dirty="0"/>
              <a:t> </a:t>
            </a:r>
            <a:r>
              <a:rPr sz="1400" dirty="0" err="1"/>
              <a:t>implementasi</a:t>
            </a:r>
            <a:r>
              <a:rPr sz="1400" dirty="0"/>
              <a:t> </a:t>
            </a:r>
            <a:r>
              <a:rPr sz="1400" i="1" dirty="0"/>
              <a:t>class</a:t>
            </a:r>
            <a:r>
              <a:rPr sz="1400" dirty="0"/>
              <a:t> </a:t>
            </a:r>
            <a:r>
              <a:rPr sz="1400" i="1" dirty="0"/>
              <a:t>Person</a:t>
            </a:r>
            <a:r>
              <a:rPr sz="1400" dirty="0"/>
              <a:t> </a:t>
            </a:r>
            <a:r>
              <a:rPr sz="1400" dirty="0" err="1"/>
              <a:t>ini</a:t>
            </a:r>
            <a:r>
              <a:rPr sz="1400" dirty="0"/>
              <a:t> </a:t>
            </a:r>
            <a:r>
              <a:rPr sz="1400" dirty="0" err="1"/>
              <a:t>berfungsi</a:t>
            </a:r>
            <a:r>
              <a:rPr sz="1400" dirty="0"/>
              <a:t> </a:t>
            </a:r>
            <a:r>
              <a:rPr sz="1400" dirty="0" err="1"/>
              <a:t>dalam</a:t>
            </a:r>
            <a:r>
              <a:rPr sz="1400" dirty="0"/>
              <a:t> </a:t>
            </a:r>
            <a:r>
              <a:rPr sz="1400" dirty="0" err="1"/>
              <a:t>menginisialisasi</a:t>
            </a:r>
            <a:r>
              <a:rPr sz="1400" dirty="0"/>
              <a:t> </a:t>
            </a:r>
            <a:r>
              <a:rPr sz="1400" dirty="0" err="1"/>
              <a:t>atribut</a:t>
            </a:r>
            <a:r>
              <a:rPr sz="1400" dirty="0"/>
              <a:t> </a:t>
            </a:r>
            <a:r>
              <a:rPr sz="1400" dirty="0" err="1"/>
              <a:t>ke</a:t>
            </a:r>
            <a:r>
              <a:rPr sz="1400" dirty="0"/>
              <a:t> </a:t>
            </a:r>
            <a:r>
              <a:rPr sz="1400" dirty="0" err="1"/>
              <a:t>dalam</a:t>
            </a:r>
            <a:r>
              <a:rPr sz="1400" dirty="0"/>
              <a:t> </a:t>
            </a:r>
            <a:r>
              <a:rPr sz="1400" dirty="0" err="1"/>
              <a:t>objek-objek</a:t>
            </a:r>
            <a:r>
              <a:rPr sz="1400" dirty="0"/>
              <a:t> data </a:t>
            </a:r>
            <a:r>
              <a:rPr sz="1400" dirty="0" err="1"/>
              <a:t>diri</a:t>
            </a:r>
            <a:r>
              <a:rPr sz="1400" dirty="0"/>
              <a:t> pada </a:t>
            </a:r>
            <a:r>
              <a:rPr sz="1400" dirty="0" err="1"/>
              <a:t>saat</a:t>
            </a:r>
            <a:r>
              <a:rPr sz="1400" dirty="0"/>
              <a:t> proses </a:t>
            </a:r>
            <a:r>
              <a:rPr sz="1400" dirty="0" err="1"/>
              <a:t>instansiasi</a:t>
            </a:r>
            <a:r>
              <a:rPr sz="1400" dirty="0"/>
              <a:t> </a:t>
            </a:r>
            <a:r>
              <a:rPr sz="1400" dirty="0" err="1"/>
              <a:t>nantinya</a:t>
            </a:r>
            <a:r>
              <a:rPr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lang="id-ID" sz="1400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b="1" dirty="0"/>
              <a:t>Objek 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Pada objek di dalam kelas </a:t>
            </a:r>
            <a:r>
              <a:rPr lang="id-ID" sz="1400" i="1" dirty="0"/>
              <a:t>Person</a:t>
            </a:r>
            <a:r>
              <a:rPr lang="id-ID" sz="1400" dirty="0"/>
              <a:t> ini terdapat beberapa variabel yaitu : nama, usia, asal, </a:t>
            </a:r>
            <a:r>
              <a:rPr lang="id-ID" sz="1400" dirty="0" err="1"/>
              <a:t>prodi</a:t>
            </a:r>
            <a:r>
              <a:rPr lang="id-ID" sz="1400" dirty="0"/>
              <a:t>, kampus, dan rumah yang berguna dalam mempresentasikan data diri</a:t>
            </a:r>
            <a:endParaRPr sz="1400"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1097164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176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636800" y="3526513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COMPANY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UML CLASS DIAGRAM HOME</a:t>
            </a:r>
            <a:endParaRPr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EE01ECF-A5E8-4FB6-9501-74CF76E68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07996"/>
              </p:ext>
            </p:extLst>
          </p:nvPr>
        </p:nvGraphicFramePr>
        <p:xfrm>
          <a:off x="856736" y="972236"/>
          <a:ext cx="2158313" cy="125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313">
                  <a:extLst>
                    <a:ext uri="{9D8B030D-6E8A-4147-A177-3AD203B41FA5}">
                      <a16:colId xmlns:a16="http://schemas.microsoft.com/office/drawing/2014/main" val="326590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id-ID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9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+ Warna  :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  <a:p>
                      <a:r>
                        <a:rPr lang="id-ID" dirty="0"/>
                        <a:t>+ Alamat : </a:t>
                      </a:r>
                      <a:r>
                        <a:rPr lang="id-ID" dirty="0" err="1"/>
                        <a:t>String</a:t>
                      </a:r>
                      <a:r>
                        <a:rPr lang="id-ID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__</a:t>
                      </a:r>
                      <a:r>
                        <a:rPr lang="id-ID" dirty="0" err="1"/>
                        <a:t>init</a:t>
                      </a:r>
                      <a:r>
                        <a:rPr lang="id-ID" dirty="0"/>
                        <a:t>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2809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FE0AF4-8CEC-4950-A5AD-62A78C797815}"/>
              </a:ext>
            </a:extLst>
          </p:cNvPr>
          <p:cNvSpPr/>
          <p:nvPr/>
        </p:nvSpPr>
        <p:spPr>
          <a:xfrm>
            <a:off x="3061935" y="972236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6C571-CD89-4F93-8890-DDDD36F733B1}"/>
              </a:ext>
            </a:extLst>
          </p:cNvPr>
          <p:cNvSpPr txBox="1"/>
          <p:nvPr/>
        </p:nvSpPr>
        <p:spPr>
          <a:xfrm>
            <a:off x="3954161" y="972236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Nama Kelas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AD723-D823-404D-A5D9-02C1C8A4D849}"/>
              </a:ext>
            </a:extLst>
          </p:cNvPr>
          <p:cNvSpPr txBox="1"/>
          <p:nvPr/>
        </p:nvSpPr>
        <p:spPr>
          <a:xfrm>
            <a:off x="3954159" y="1444634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Atribut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17B65D6-33CD-4059-B19A-00D019BBD9DF}"/>
              </a:ext>
            </a:extLst>
          </p:cNvPr>
          <p:cNvSpPr/>
          <p:nvPr/>
        </p:nvSpPr>
        <p:spPr>
          <a:xfrm>
            <a:off x="3061935" y="1451901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8CFDA42-41C2-4FFD-B3D5-91D60CF22F0D}"/>
              </a:ext>
            </a:extLst>
          </p:cNvPr>
          <p:cNvSpPr/>
          <p:nvPr/>
        </p:nvSpPr>
        <p:spPr>
          <a:xfrm>
            <a:off x="3061935" y="1931566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C8C593-F9AA-465B-9173-2C0828D02E49}"/>
              </a:ext>
            </a:extLst>
          </p:cNvPr>
          <p:cNvSpPr txBox="1"/>
          <p:nvPr/>
        </p:nvSpPr>
        <p:spPr>
          <a:xfrm>
            <a:off x="3954159" y="1924299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Objek</a:t>
            </a:r>
          </a:p>
        </p:txBody>
      </p:sp>
      <p:graphicFrame>
        <p:nvGraphicFramePr>
          <p:cNvPr id="57" name="Table 15">
            <a:extLst>
              <a:ext uri="{FF2B5EF4-FFF2-40B4-BE49-F238E27FC236}">
                <a16:creationId xmlns:a16="http://schemas.microsoft.com/office/drawing/2014/main" id="{EF9A2D20-FEB9-4FE1-BD30-B746AA21A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81270"/>
              </p:ext>
            </p:extLst>
          </p:nvPr>
        </p:nvGraphicFramePr>
        <p:xfrm>
          <a:off x="3015049" y="3391090"/>
          <a:ext cx="3064475" cy="889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64475">
                  <a:extLst>
                    <a:ext uri="{9D8B030D-6E8A-4147-A177-3AD203B41FA5}">
                      <a16:colId xmlns:a16="http://schemas.microsoft.com/office/drawing/2014/main" val="326590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>
                          <a:solidFill>
                            <a:schemeClr val="tx1"/>
                          </a:solidFill>
                        </a:rPr>
                        <a:t>Rumah.Home</a:t>
                      </a: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9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+ Warna  : “Abu-abu”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/>
                        <a:t>+ Alamat : “</a:t>
                      </a:r>
                      <a:r>
                        <a:rPr lang="es-E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Jl</a:t>
                      </a:r>
                      <a:r>
                        <a:rPr lang="es-E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 Raya Bogor Km. 37</a:t>
                      </a:r>
                      <a:r>
                        <a:rPr lang="id-ID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”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365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8F02367-9063-4EA7-A8F2-2D7EF9B9CB76}"/>
              </a:ext>
            </a:extLst>
          </p:cNvPr>
          <p:cNvSpPr txBox="1"/>
          <p:nvPr/>
        </p:nvSpPr>
        <p:spPr>
          <a:xfrm>
            <a:off x="5799435" y="2688442"/>
            <a:ext cx="11615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UML OBJEK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45E4B-7970-42D8-AFD7-A1647497C147}"/>
              </a:ext>
            </a:extLst>
          </p:cNvPr>
          <p:cNvCxnSpPr/>
          <p:nvPr/>
        </p:nvCxnSpPr>
        <p:spPr>
          <a:xfrm>
            <a:off x="1935892" y="2232076"/>
            <a:ext cx="2339546" cy="1159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UML CLASS DIAGRAM PERSON</a:t>
            </a:r>
            <a:endParaRPr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EE01ECF-A5E8-4FB6-9501-74CF76E68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3956"/>
              </p:ext>
            </p:extLst>
          </p:nvPr>
        </p:nvGraphicFramePr>
        <p:xfrm>
          <a:off x="856736" y="972236"/>
          <a:ext cx="2158313" cy="226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313">
                  <a:extLst>
                    <a:ext uri="{9D8B030D-6E8A-4147-A177-3AD203B41FA5}">
                      <a16:colId xmlns:a16="http://schemas.microsoft.com/office/drawing/2014/main" val="326590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9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+ Nama =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  <a:p>
                      <a:r>
                        <a:rPr lang="id-ID" dirty="0"/>
                        <a:t>+ Usia = Integer</a:t>
                      </a:r>
                    </a:p>
                    <a:p>
                      <a:r>
                        <a:rPr lang="id-ID" dirty="0"/>
                        <a:t>+ Asal =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  <a:p>
                      <a:r>
                        <a:rPr lang="id-ID" dirty="0"/>
                        <a:t>+ </a:t>
                      </a:r>
                      <a:r>
                        <a:rPr lang="id-ID" dirty="0" err="1"/>
                        <a:t>Prodi</a:t>
                      </a:r>
                      <a:r>
                        <a:rPr lang="id-ID" dirty="0"/>
                        <a:t> =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  <a:p>
                      <a:r>
                        <a:rPr lang="id-ID" dirty="0"/>
                        <a:t>+ Rumah =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  <a:p>
                      <a:r>
                        <a:rPr lang="id-ID" dirty="0"/>
                        <a:t>+ Kampus = </a:t>
                      </a:r>
                      <a:r>
                        <a:rPr lang="id-ID" dirty="0" err="1"/>
                        <a:t>String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__</a:t>
                      </a:r>
                      <a:r>
                        <a:rPr lang="id-ID" dirty="0" err="1"/>
                        <a:t>init</a:t>
                      </a:r>
                      <a:r>
                        <a:rPr lang="id-ID" dirty="0"/>
                        <a:t>__()</a:t>
                      </a:r>
                    </a:p>
                    <a:p>
                      <a:r>
                        <a:rPr lang="id-ID" dirty="0"/>
                        <a:t>Perkenalan()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28092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FE0AF4-8CEC-4950-A5AD-62A78C797815}"/>
              </a:ext>
            </a:extLst>
          </p:cNvPr>
          <p:cNvSpPr/>
          <p:nvPr/>
        </p:nvSpPr>
        <p:spPr>
          <a:xfrm>
            <a:off x="3061935" y="972236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6C571-CD89-4F93-8890-DDDD36F733B1}"/>
              </a:ext>
            </a:extLst>
          </p:cNvPr>
          <p:cNvSpPr txBox="1"/>
          <p:nvPr/>
        </p:nvSpPr>
        <p:spPr>
          <a:xfrm>
            <a:off x="3954161" y="972236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Nama Kelas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AD723-D823-404D-A5D9-02C1C8A4D849}"/>
              </a:ext>
            </a:extLst>
          </p:cNvPr>
          <p:cNvSpPr txBox="1"/>
          <p:nvPr/>
        </p:nvSpPr>
        <p:spPr>
          <a:xfrm>
            <a:off x="3954157" y="1912513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Atribut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17B65D6-33CD-4059-B19A-00D019BBD9DF}"/>
              </a:ext>
            </a:extLst>
          </p:cNvPr>
          <p:cNvSpPr/>
          <p:nvPr/>
        </p:nvSpPr>
        <p:spPr>
          <a:xfrm>
            <a:off x="3061935" y="1919780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8CFDA42-41C2-4FFD-B3D5-91D60CF22F0D}"/>
              </a:ext>
            </a:extLst>
          </p:cNvPr>
          <p:cNvSpPr/>
          <p:nvPr/>
        </p:nvSpPr>
        <p:spPr>
          <a:xfrm>
            <a:off x="3061935" y="2799797"/>
            <a:ext cx="606690" cy="30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C8C593-F9AA-465B-9173-2C0828D02E49}"/>
              </a:ext>
            </a:extLst>
          </p:cNvPr>
          <p:cNvSpPr txBox="1"/>
          <p:nvPr/>
        </p:nvSpPr>
        <p:spPr>
          <a:xfrm>
            <a:off x="3954158" y="2799797"/>
            <a:ext cx="116153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Objek</a:t>
            </a:r>
          </a:p>
        </p:txBody>
      </p:sp>
      <p:graphicFrame>
        <p:nvGraphicFramePr>
          <p:cNvPr id="57" name="Table 15">
            <a:extLst>
              <a:ext uri="{FF2B5EF4-FFF2-40B4-BE49-F238E27FC236}">
                <a16:creationId xmlns:a16="http://schemas.microsoft.com/office/drawing/2014/main" id="{EF9A2D20-FEB9-4FE1-BD30-B746AA21A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7901"/>
              </p:ext>
            </p:extLst>
          </p:nvPr>
        </p:nvGraphicFramePr>
        <p:xfrm>
          <a:off x="5288693" y="2220290"/>
          <a:ext cx="3756454" cy="2169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56454">
                  <a:extLst>
                    <a:ext uri="{9D8B030D-6E8A-4147-A177-3AD203B41FA5}">
                      <a16:colId xmlns:a16="http://schemas.microsoft.com/office/drawing/2014/main" val="3265909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dirty="0" err="1">
                          <a:solidFill>
                            <a:schemeClr val="tx1"/>
                          </a:solidFill>
                        </a:rPr>
                        <a:t>Data.Person</a:t>
                      </a:r>
                      <a:r>
                        <a:rPr lang="id-ID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9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+ Nama : “Bilhaq Avi Dewantara”</a:t>
                      </a:r>
                    </a:p>
                    <a:p>
                      <a:r>
                        <a:rPr lang="id-ID" dirty="0"/>
                        <a:t>+ Usia : 19</a:t>
                      </a:r>
                    </a:p>
                    <a:p>
                      <a:r>
                        <a:rPr lang="id-ID" dirty="0"/>
                        <a:t>+ Asal : “Depok, Jawa Barat, Indonesia”</a:t>
                      </a:r>
                    </a:p>
                    <a:p>
                      <a:r>
                        <a:rPr lang="id-ID" dirty="0"/>
                        <a:t>+ </a:t>
                      </a:r>
                      <a:r>
                        <a:rPr lang="id-ID" dirty="0" err="1"/>
                        <a:t>Prodi</a:t>
                      </a:r>
                      <a:r>
                        <a:rPr lang="id-ID" dirty="0"/>
                        <a:t> : “Teknik “Informatika”</a:t>
                      </a:r>
                    </a:p>
                    <a:p>
                      <a:r>
                        <a:rPr lang="id-ID" dirty="0"/>
                        <a:t>+ Rumah : </a:t>
                      </a:r>
                    </a:p>
                    <a:p>
                      <a:r>
                        <a:rPr lang="id-ID" dirty="0"/>
                        <a:t>                 - Warna  : “Abu-abu”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dirty="0"/>
                        <a:t>                 - Alamat : “</a:t>
                      </a:r>
                      <a:r>
                        <a:rPr lang="es-ES" sz="1400" b="0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Jl</a:t>
                      </a:r>
                      <a:r>
                        <a:rPr lang="es-ES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. Raya Bogor Km. 37</a:t>
                      </a:r>
                      <a:r>
                        <a:rPr lang="id-ID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+ Kampus : “Institut Teknologi Sumatera”</a:t>
                      </a:r>
                      <a:endParaRPr lang="id-ID" dirty="0"/>
                    </a:p>
                  </a:txBody>
                  <a:tcPr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4365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8F02367-9063-4EA7-A8F2-2D7EF9B9CB76}"/>
              </a:ext>
            </a:extLst>
          </p:cNvPr>
          <p:cNvSpPr txBox="1"/>
          <p:nvPr/>
        </p:nvSpPr>
        <p:spPr>
          <a:xfrm>
            <a:off x="6710625" y="1396560"/>
            <a:ext cx="11615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UML OBJEK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5807E6C-C534-408E-A93F-604F1208C31E}"/>
              </a:ext>
            </a:extLst>
          </p:cNvPr>
          <p:cNvCxnSpPr/>
          <p:nvPr/>
        </p:nvCxnSpPr>
        <p:spPr>
          <a:xfrm>
            <a:off x="2323070" y="3232836"/>
            <a:ext cx="2965623" cy="9190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0F900-6A10-4282-9FD3-5C9290819DA4}"/>
              </a:ext>
            </a:extLst>
          </p:cNvPr>
          <p:cNvSpPr txBox="1"/>
          <p:nvPr/>
        </p:nvSpPr>
        <p:spPr>
          <a:xfrm>
            <a:off x="2083658" y="2078176"/>
            <a:ext cx="49766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50" b="1" i="1" dirty="0">
                <a:solidFill>
                  <a:srgbClr val="1FF0D8"/>
                </a:solidFill>
                <a:latin typeface="Tw Cen MT" panose="020B0602020104020603" pitchFamily="34" charset="0"/>
              </a:rPr>
              <a:t>120140141</a:t>
            </a:r>
            <a:endParaRPr lang="en-US" sz="4050" b="1" i="1" dirty="0">
              <a:solidFill>
                <a:srgbClr val="1FF0D8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EF212-34E0-4415-9059-32FFBF9716CC}"/>
              </a:ext>
            </a:extLst>
          </p:cNvPr>
          <p:cNvSpPr/>
          <p:nvPr/>
        </p:nvSpPr>
        <p:spPr>
          <a:xfrm>
            <a:off x="1959699" y="2078176"/>
            <a:ext cx="3890525" cy="3065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D4382-F30D-45E0-94C8-BF7DDED7225F}"/>
              </a:ext>
            </a:extLst>
          </p:cNvPr>
          <p:cNvSpPr txBox="1"/>
          <p:nvPr/>
        </p:nvSpPr>
        <p:spPr>
          <a:xfrm>
            <a:off x="1959699" y="1948502"/>
            <a:ext cx="65985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TERIMA KASIH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B0909-377B-47D5-9CBD-FA850009C9BD}"/>
              </a:ext>
            </a:extLst>
          </p:cNvPr>
          <p:cNvSpPr/>
          <p:nvPr/>
        </p:nvSpPr>
        <p:spPr>
          <a:xfrm>
            <a:off x="1" y="2247730"/>
            <a:ext cx="2071787" cy="10485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928AC9-7A1A-4C7B-8350-787264E09623}"/>
              </a:ext>
            </a:extLst>
          </p:cNvPr>
          <p:cNvGrpSpPr/>
          <p:nvPr/>
        </p:nvGrpSpPr>
        <p:grpSpPr>
          <a:xfrm rot="2700000">
            <a:off x="1052874" y="2201047"/>
            <a:ext cx="741405" cy="741405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CA325-2D48-45EE-864E-FE212E569CE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F4341B-1F59-4842-AC36-F35A5697B9B7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2433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64" presetClass="path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0988E-6 L 0 -0.1617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2" presetClass="exit" presetSubtype="4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750"/>
                            </p:stCondLst>
                            <p:childTnLst>
                              <p:par>
                                <p:cTn id="28" presetID="2" presetClass="exit" presetSubtype="2" ac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591</Words>
  <Application>Microsoft Office PowerPoint</Application>
  <PresentationFormat>On-screen Show (16:9)</PresentationFormat>
  <Paragraphs>90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Tw Cen MT</vt:lpstr>
      <vt:lpstr>Consolas</vt:lpstr>
      <vt:lpstr>DM Sans</vt:lpstr>
      <vt:lpstr>Viga</vt:lpstr>
      <vt:lpstr>Proxima Nova</vt:lpstr>
      <vt:lpstr>Cyber Security Business Plan</vt:lpstr>
      <vt:lpstr>TUGAS INDIVIDU 1 PEMROGRAMAN BERORIENTASI OBJEK</vt:lpstr>
      <vt:lpstr>SOURCE CODE</vt:lpstr>
      <vt:lpstr>CLASS HOME</vt:lpstr>
      <vt:lpstr>CLASS PERSON</vt:lpstr>
      <vt:lpstr>UML CLASS DIAGRAM HOME</vt:lpstr>
      <vt:lpstr>UML CLASS DIAGRAM PERSON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INDIVIDU 1 PEMROGRAMAN BERORIENTASI OBJEK</dc:title>
  <dc:creator>Bilhaq Avi Dewantara</dc:creator>
  <cp:lastModifiedBy>Bilhaq Avi Dewantara</cp:lastModifiedBy>
  <cp:revision>2</cp:revision>
  <dcterms:modified xsi:type="dcterms:W3CDTF">2022-02-28T18:58:49Z</dcterms:modified>
</cp:coreProperties>
</file>