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7045-7CCC-4888-94E4-A63F7248F4A1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0603-465E-449C-BCC3-B4CFE821F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9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7045-7CCC-4888-94E4-A63F7248F4A1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0603-465E-449C-BCC3-B4CFE821F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8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7045-7CCC-4888-94E4-A63F7248F4A1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0603-465E-449C-BCC3-B4CFE821F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7045-7CCC-4888-94E4-A63F7248F4A1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0603-465E-449C-BCC3-B4CFE821F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6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7045-7CCC-4888-94E4-A63F7248F4A1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0603-465E-449C-BCC3-B4CFE821F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0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7045-7CCC-4888-94E4-A63F7248F4A1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0603-465E-449C-BCC3-B4CFE821F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2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7045-7CCC-4888-94E4-A63F7248F4A1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0603-465E-449C-BCC3-B4CFE821F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3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7045-7CCC-4888-94E4-A63F7248F4A1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0603-465E-449C-BCC3-B4CFE821F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2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7045-7CCC-4888-94E4-A63F7248F4A1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0603-465E-449C-BCC3-B4CFE821F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7045-7CCC-4888-94E4-A63F7248F4A1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0603-465E-449C-BCC3-B4CFE821F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3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7045-7CCC-4888-94E4-A63F7248F4A1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0603-465E-449C-BCC3-B4CFE821F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9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7045-7CCC-4888-94E4-A63F7248F4A1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0603-465E-449C-BCC3-B4CFE821F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2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1</cp:revision>
  <dcterms:created xsi:type="dcterms:W3CDTF">2024-08-21T08:15:46Z</dcterms:created>
  <dcterms:modified xsi:type="dcterms:W3CDTF">2024-08-21T08:15:49Z</dcterms:modified>
</cp:coreProperties>
</file>