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4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2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1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8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5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9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6A41D-E6E9-42EA-9254-2401F4F6320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37C3-5F5B-4D82-8014-5DDD26F3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5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971495" y="229552"/>
            <a:ext cx="2281561" cy="3818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4" y="229552"/>
            <a:ext cx="1876596" cy="3749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340972" y="316133"/>
            <a:ext cx="111030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xBD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9175" y="1767845"/>
            <a:ext cx="106615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Pre-event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8287" y="3684300"/>
            <a:ext cx="1066155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Post-event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174442" y="1867116"/>
            <a:ext cx="692583" cy="355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56137" y="1794055"/>
            <a:ext cx="1006263" cy="501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SAM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/>
          <a:srcRect l="36911" t="26449" r="49082" b="4921"/>
          <a:stretch/>
        </p:blipFill>
        <p:spPr>
          <a:xfrm>
            <a:off x="5296363" y="320431"/>
            <a:ext cx="1609725" cy="158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/>
          <a:srcRect l="36911" t="26449" r="49082" b="4921"/>
          <a:stretch/>
        </p:blipFill>
        <p:spPr>
          <a:xfrm>
            <a:off x="5296363" y="2236886"/>
            <a:ext cx="1609725" cy="158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右箭头 20"/>
          <p:cNvSpPr/>
          <p:nvPr/>
        </p:nvSpPr>
        <p:spPr>
          <a:xfrm>
            <a:off x="4212889" y="1867116"/>
            <a:ext cx="692583" cy="355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9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" y="0"/>
            <a:ext cx="3347734" cy="19929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820" y="901232"/>
            <a:ext cx="3970938" cy="5476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52625"/>
          <a:stretch/>
        </p:blipFill>
        <p:spPr>
          <a:xfrm>
            <a:off x="4400549" y="901232"/>
            <a:ext cx="1881209" cy="5476875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14" idx="3"/>
            <a:endCxn id="12" idx="1"/>
          </p:cNvCxnSpPr>
          <p:nvPr/>
        </p:nvCxnSpPr>
        <p:spPr>
          <a:xfrm>
            <a:off x="6281758" y="3639670"/>
            <a:ext cx="60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r="4150" b="51031"/>
          <a:stretch/>
        </p:blipFill>
        <p:spPr>
          <a:xfrm>
            <a:off x="4773614" y="173689"/>
            <a:ext cx="806048" cy="822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/>
          <a:srcRect l="36911" t="26449" r="49082" b="4921"/>
          <a:stretch/>
        </p:blipFill>
        <p:spPr>
          <a:xfrm>
            <a:off x="9406946" y="134469"/>
            <a:ext cx="874956" cy="862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4660" y="3888509"/>
            <a:ext cx="1434975" cy="89592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5594" y="1702050"/>
            <a:ext cx="19102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sd2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sdxl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sdxl</a:t>
            </a:r>
            <a:r>
              <a:rPr lang="en-US" altLang="zh-CN" dirty="0" smtClean="0"/>
              <a:t> turbo</a:t>
            </a:r>
          </a:p>
          <a:p>
            <a:endParaRPr lang="en-US" altLang="zh-CN" dirty="0"/>
          </a:p>
          <a:p>
            <a:r>
              <a:rPr lang="en-US" altLang="zh-CN" dirty="0" smtClean="0"/>
              <a:t>sd3</a:t>
            </a:r>
          </a:p>
          <a:p>
            <a:endParaRPr lang="en-US" altLang="zh-CN" dirty="0"/>
          </a:p>
          <a:p>
            <a:r>
              <a:rPr lang="en-US" altLang="zh-CN" dirty="0" smtClean="0"/>
              <a:t>flux.1-schnell</a:t>
            </a:r>
          </a:p>
          <a:p>
            <a:endParaRPr lang="en-US" altLang="zh-CN" dirty="0"/>
          </a:p>
          <a:p>
            <a:r>
              <a:rPr lang="en-US" altLang="zh-CN" dirty="0" smtClean="0"/>
              <a:t>flux.1-dev</a:t>
            </a:r>
          </a:p>
          <a:p>
            <a:endParaRPr lang="en-US" altLang="zh-CN" dirty="0"/>
          </a:p>
          <a:p>
            <a:r>
              <a:rPr lang="en-US" altLang="zh-CN" b="1" dirty="0" smtClean="0"/>
              <a:t>our model  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34551" y="5721294"/>
            <a:ext cx="413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Figure 0. Text-to-Image Generation?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44435" y="1200514"/>
            <a:ext cx="76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prompt1		prompt2		prompt3 	prompt4 	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44435" y="1702050"/>
            <a:ext cx="7876515" cy="3603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858" y="2211028"/>
            <a:ext cx="3535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SDEdit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DiffEdit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CycleDiffusion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Prompt2Prompt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Our Model(pix2pix)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44435" y="5491143"/>
            <a:ext cx="864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Figure 1. Pre/Post-event Image Generation</a:t>
            </a:r>
          </a:p>
          <a:p>
            <a:pPr algn="ctr"/>
            <a:r>
              <a:rPr lang="en-US" altLang="zh-CN" dirty="0" smtClean="0"/>
              <a:t>(given a edit prompt: “make the road being flooded”/”recover the destroyed building”)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6536" y="1204046"/>
            <a:ext cx="1108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pre-event </a:t>
            </a:r>
            <a:r>
              <a:rPr lang="en-US" altLang="zh-CN" dirty="0" smtClean="0"/>
              <a:t>(predicted) 	pre-event (ground truth)	post-event </a:t>
            </a:r>
            <a:r>
              <a:rPr lang="en-US" altLang="zh-CN" dirty="0"/>
              <a:t>(ground truth)</a:t>
            </a:r>
            <a:r>
              <a:rPr lang="en-US" altLang="zh-CN" dirty="0" smtClean="0"/>
              <a:t> 	</a:t>
            </a:r>
            <a:r>
              <a:rPr lang="en-US" altLang="zh-CN" dirty="0"/>
              <a:t> </a:t>
            </a:r>
            <a:r>
              <a:rPr lang="en-US" altLang="zh-CN" dirty="0" smtClean="0"/>
              <a:t>post-event (predicted)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44435" y="1702050"/>
            <a:ext cx="7876515" cy="3603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7858" y="2636333"/>
            <a:ext cx="1861922" cy="53358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7858" y="3799857"/>
            <a:ext cx="2128622" cy="99649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5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28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55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15</cp:revision>
  <dcterms:created xsi:type="dcterms:W3CDTF">2024-08-27T01:03:54Z</dcterms:created>
  <dcterms:modified xsi:type="dcterms:W3CDTF">2024-09-02T12:01:02Z</dcterms:modified>
</cp:coreProperties>
</file>