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0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0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6163-7846-4AEA-9E42-34EABECAAD31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3A56-6138-4747-83BB-9AB83138E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选题全称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[</a:t>
            </a:r>
            <a:r>
              <a:rPr lang="zh-CN" altLang="en-US" dirty="0" smtClean="0"/>
              <a:t>汇报时间</a:t>
            </a:r>
            <a:r>
              <a:rPr lang="en-US" altLang="zh-CN" dirty="0" smtClean="0"/>
              <a:t>]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[</a:t>
            </a:r>
            <a:r>
              <a:rPr lang="zh-CN" altLang="en-US" dirty="0" smtClean="0"/>
              <a:t>汇报组别和全体成员</a:t>
            </a:r>
            <a:r>
              <a:rPr lang="en-US" altLang="zh-CN" dirty="0" smtClean="0"/>
              <a:t>]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[</a:t>
            </a:r>
            <a:r>
              <a:rPr lang="zh-CN" altLang="en-US" dirty="0" smtClean="0"/>
              <a:t>课程名</a:t>
            </a:r>
            <a:r>
              <a:rPr lang="en-US" altLang="zh-CN" dirty="0" smtClean="0"/>
              <a:t>]</a:t>
            </a:r>
          </a:p>
          <a:p>
            <a:pPr marL="342900" indent="-342900">
              <a:buFontTx/>
              <a:buChar char="-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48293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8801"/>
            <a:ext cx="424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预期产出的成果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工作流</a:t>
            </a:r>
          </a:p>
        </p:txBody>
      </p:sp>
      <p:sp>
        <p:nvSpPr>
          <p:cNvPr id="5" name="矩形 4"/>
          <p:cNvSpPr/>
          <p:nvPr/>
        </p:nvSpPr>
        <p:spPr>
          <a:xfrm>
            <a:off x="2202648" y="3938828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6701" y="1690687"/>
            <a:ext cx="4330484" cy="445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9740" y="1967300"/>
            <a:ext cx="45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生成图像样例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8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现有进展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107475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5948" y="3595928"/>
            <a:ext cx="4263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0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后续计划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107475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3500" y="3595928"/>
            <a:ext cx="746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小组成员分工和时间表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29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107475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3500" y="3595928"/>
            <a:ext cx="746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IEEE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引用格式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8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研究背景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[7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研究框架</a:t>
            </a:r>
            <a:r>
              <a:rPr lang="en-US" altLang="zh-CN" dirty="0" smtClean="0"/>
              <a:t> 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实验设计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模型选型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数据集收集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数据预处理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评估方法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预期成果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现有进展 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后续计划 </a:t>
            </a:r>
            <a:r>
              <a:rPr lang="en-US" altLang="zh-CN" dirty="0" smtClean="0"/>
              <a:t>[1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0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948" y="1584663"/>
            <a:ext cx="5977262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28801"/>
            <a:ext cx="528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灾害对人类生产生活产生重大影响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遥感数据结合人工智能有效预警和减灾抗灾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现有灾害遥感数据稀缺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以扩散模型为核心的图像生产技术蓬勃发展，带来契机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0321" y="3444242"/>
            <a:ext cx="53783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分点，层层递进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需要文献引用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7774" y="1584663"/>
            <a:ext cx="3817399" cy="207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08994" y="1828801"/>
            <a:ext cx="19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灾害图像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7773" y="3963878"/>
            <a:ext cx="3817399" cy="207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95930" y="4535859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图像生成技术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5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研究框架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2792" y="1570282"/>
            <a:ext cx="10645433" cy="364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65941" y="2048398"/>
            <a:ext cx="30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实验总体流程图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2570" y="2525705"/>
            <a:ext cx="10225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包括数据预处理、生成式模型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endParaRPr lang="en-US" altLang="zh-CN" sz="5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模型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训练、输出结果和评估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突出工作流，忽略细节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2791" y="5537138"/>
            <a:ext cx="10645433" cy="8178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49" y="5805095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研究内容概述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1373" y="1358595"/>
            <a:ext cx="10306727" cy="4103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实验设计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7046" y="2550887"/>
            <a:ext cx="1215749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模型名字改成</a:t>
            </a:r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GFM4D</a:t>
            </a:r>
          </a:p>
          <a:p>
            <a:pPr algn="ctr"/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</a:t>
            </a:r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Generative Foundation Model for Disaster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</a:t>
            </a:r>
            <a:endParaRPr lang="en-US" altLang="zh-CN" sz="4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着重突出图像生成的输入</a:t>
            </a:r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</a:t>
            </a:r>
            <a:r>
              <a:rPr lang="en-US" altLang="zh-C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prompt, conditions, t</a:t>
            </a:r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</a:t>
            </a:r>
          </a:p>
          <a:p>
            <a:pPr algn="ctr"/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和输出</a:t>
            </a:r>
            <a:r>
              <a:rPr lang="en-US" altLang="zh-C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 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仔细阅读</a:t>
            </a:r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DiffusionSat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和</a:t>
            </a:r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ControlNet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的架构</a:t>
            </a:r>
            <a:endParaRPr lang="en-US" altLang="zh-CN" sz="4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71500" indent="-571500" algn="ctr">
              <a:buFontTx/>
              <a:buChar char="-"/>
            </a:pPr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展示模型训练架构，即</a:t>
            </a:r>
            <a:r>
              <a:rPr lang="en-US" altLang="zh-C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ControlNet</a:t>
            </a:r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</a:t>
            </a:r>
            <a:endParaRPr lang="en-US" altLang="zh-CN" sz="4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需要什么样形式的数据集</a:t>
            </a:r>
            <a:endParaRPr lang="zh-CN" alt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8350" y="219813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图像生成模型架构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4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模型选型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16701" y="1690687"/>
            <a:ext cx="4330484" cy="445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5907" y="1690688"/>
            <a:ext cx="48293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28801"/>
            <a:ext cx="5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SD</a:t>
            </a:r>
            <a:r>
              <a:rPr lang="zh-CN" altLang="en-US" dirty="0" smtClean="0"/>
              <a:t>的原因及其优势 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ControlNet</a:t>
            </a:r>
            <a:r>
              <a:rPr lang="zh-CN" altLang="en-US" dirty="0" smtClean="0"/>
              <a:t>的原因及其优势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9740" y="1967300"/>
            <a:ext cx="45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SD/ControlNet</a:t>
            </a:r>
            <a:r>
              <a:rPr lang="zh-CN" altLang="en-US" dirty="0" smtClean="0"/>
              <a:t>性能表现的图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6112" y="3511352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6088" y="3596642"/>
            <a:ext cx="3491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4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数据集收集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48293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8801"/>
            <a:ext cx="424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err="1" smtClean="0"/>
              <a:t>xBD</a:t>
            </a:r>
            <a:r>
              <a:rPr lang="zh-CN" altLang="en-US" dirty="0" smtClean="0"/>
              <a:t>数据集介绍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图像数量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分辨率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图像大小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灾害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哪些工作使用了这个数据集（用以论证这个数据集的可靠性）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4772" y="3938828"/>
            <a:ext cx="3491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6701" y="1690687"/>
            <a:ext cx="4330484" cy="445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9740" y="1967300"/>
            <a:ext cx="45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xBD</a:t>
            </a:r>
            <a:r>
              <a:rPr lang="zh-CN" altLang="en-US" dirty="0" smtClean="0"/>
              <a:t>图像样例和数据地理分布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6112" y="3511352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6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48293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8801"/>
            <a:ext cx="424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err="1" smtClean="0"/>
              <a:t>xBD</a:t>
            </a:r>
            <a:r>
              <a:rPr lang="zh-CN" altLang="en-US" dirty="0" smtClean="0"/>
              <a:t>数据集缺少</a:t>
            </a:r>
            <a:r>
              <a:rPr lang="en-US" altLang="zh-CN" dirty="0" smtClean="0"/>
              <a:t>Caption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我们使用</a:t>
            </a:r>
            <a:r>
              <a:rPr lang="en-US" altLang="zh-CN" dirty="0" smtClean="0"/>
              <a:t>CogVLM+T5</a:t>
            </a:r>
            <a:r>
              <a:rPr lang="zh-CN" altLang="en-US" dirty="0" smtClean="0"/>
              <a:t>建立自动化</a:t>
            </a:r>
            <a:r>
              <a:rPr lang="en-US" altLang="zh-CN" dirty="0" smtClean="0"/>
              <a:t>Captioning</a:t>
            </a:r>
            <a:r>
              <a:rPr lang="zh-CN" altLang="en-US" dirty="0" smtClean="0"/>
              <a:t>工作流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err="1" smtClean="0"/>
              <a:t>CogVLM</a:t>
            </a:r>
            <a:r>
              <a:rPr lang="zh-CN" altLang="en-US" dirty="0" smtClean="0"/>
              <a:t>的优势和任务匹配度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T5</a:t>
            </a:r>
            <a:r>
              <a:rPr lang="zh-CN" altLang="en-US" dirty="0" smtClean="0"/>
              <a:t>的优势和任务匹配度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4772" y="3938828"/>
            <a:ext cx="3491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6701" y="1690687"/>
            <a:ext cx="4330484" cy="445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9740" y="1967300"/>
            <a:ext cx="45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CogVLM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6112" y="3511352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2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评估方法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5907" y="1690688"/>
            <a:ext cx="4829393" cy="4452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8801"/>
            <a:ext cx="424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视觉质量指标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指标</a:t>
            </a:r>
            <a:r>
              <a:rPr lang="en-US" altLang="zh-CN" dirty="0" smtClean="0"/>
              <a:t>1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像素质量指标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4772" y="3938828"/>
            <a:ext cx="3491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分点</a:t>
            </a:r>
            <a:endParaRPr lang="en-US" altLang="zh-CN" sz="5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6701" y="1690687"/>
            <a:ext cx="4330484" cy="445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9740" y="1967300"/>
            <a:ext cx="40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图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典型的指标高低和图像质量的对比图（推荐引用</a:t>
            </a:r>
            <a:r>
              <a:rPr lang="en-US" altLang="zh-CN" dirty="0" smtClean="0"/>
              <a:t>FID</a:t>
            </a:r>
            <a:r>
              <a:rPr lang="zh-CN" altLang="en-US" dirty="0" smtClean="0"/>
              <a:t>论文的图件）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6112" y="3511352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文献引用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443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【选题全称】</vt:lpstr>
      <vt:lpstr>汇报大纲</vt:lpstr>
      <vt:lpstr>研究背景</vt:lpstr>
      <vt:lpstr>研究内容 – 研究框架</vt:lpstr>
      <vt:lpstr>研究内容 – 实验设计</vt:lpstr>
      <vt:lpstr>研究内容 – 模型选型</vt:lpstr>
      <vt:lpstr>研究内容 – 数据集收集</vt:lpstr>
      <vt:lpstr>研究内容 – 数据预处理</vt:lpstr>
      <vt:lpstr>研究内容 – 评估方法</vt:lpstr>
      <vt:lpstr>研究内容 – 预期成果</vt:lpstr>
      <vt:lpstr>现有进展</vt:lpstr>
      <vt:lpstr>后续计划</vt:lpstr>
      <vt:lpstr>参考文献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【选题全称】</dc:title>
  <dc:creator>Windows User</dc:creator>
  <cp:lastModifiedBy>Windows User</cp:lastModifiedBy>
  <cp:revision>8</cp:revision>
  <dcterms:created xsi:type="dcterms:W3CDTF">2024-07-19T01:30:26Z</dcterms:created>
  <dcterms:modified xsi:type="dcterms:W3CDTF">2024-07-19T02:22:01Z</dcterms:modified>
</cp:coreProperties>
</file>