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1548B-C603-4D15-850D-CBF4F10D9EA7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81FAE-B335-43E1-95E5-BBAD78CD9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3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293D-3C8E-4E0E-8BFD-2E42E5C77F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03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E71E-2695-45D4-94CF-9FE6BDD36E50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0E06-8E8D-4B24-8E25-A4B12054D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9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E71E-2695-45D4-94CF-9FE6BDD36E50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0E06-8E8D-4B24-8E25-A4B12054D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1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E71E-2695-45D4-94CF-9FE6BDD36E50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0E06-8E8D-4B24-8E25-A4B12054D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3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E71E-2695-45D4-94CF-9FE6BDD36E50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0E06-8E8D-4B24-8E25-A4B12054D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9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E71E-2695-45D4-94CF-9FE6BDD36E50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0E06-8E8D-4B24-8E25-A4B12054D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40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E71E-2695-45D4-94CF-9FE6BDD36E50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0E06-8E8D-4B24-8E25-A4B12054D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51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E71E-2695-45D4-94CF-9FE6BDD36E50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0E06-8E8D-4B24-8E25-A4B12054D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3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E71E-2695-45D4-94CF-9FE6BDD36E50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0E06-8E8D-4B24-8E25-A4B12054D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29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E71E-2695-45D4-94CF-9FE6BDD36E50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0E06-8E8D-4B24-8E25-A4B12054D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0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E71E-2695-45D4-94CF-9FE6BDD36E50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0E06-8E8D-4B24-8E25-A4B12054D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5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E71E-2695-45D4-94CF-9FE6BDD36E50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0E06-8E8D-4B24-8E25-A4B12054D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0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0E71E-2695-45D4-94CF-9FE6BDD36E50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30E06-8E8D-4B24-8E25-A4B12054D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0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bili_sakura@zju.edu.cn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766656"/>
            <a:ext cx="12192000" cy="2891284"/>
          </a:xfrm>
          <a:prstGeom prst="rect">
            <a:avLst/>
          </a:prstGeom>
          <a:solidFill>
            <a:srgbClr val="FFD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1965"/>
          <a:stretch/>
        </p:blipFill>
        <p:spPr>
          <a:xfrm>
            <a:off x="4799376" y="392754"/>
            <a:ext cx="7313970" cy="60470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9608" y="3276102"/>
            <a:ext cx="7412088" cy="1200329"/>
          </a:xfrm>
          <a:prstGeom prst="rect">
            <a:avLst/>
          </a:prstGeom>
          <a:solidFill>
            <a:srgbClr val="FEFEFE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Presenter: Sakura </a:t>
            </a: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me: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bili_sakura@zju.edu.cn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August 19, 2024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29940" y="824698"/>
            <a:ext cx="8867540" cy="2387600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</a:rPr>
              <a:t>Workflow of Image Captioning for</a:t>
            </a:r>
            <a:br>
              <a:rPr lang="en-US" altLang="zh-CN" sz="4000" b="1" dirty="0" smtClean="0">
                <a:latin typeface="Times New Roman" panose="02020603050405020304" pitchFamily="18" charset="0"/>
              </a:rPr>
            </a:br>
            <a:r>
              <a:rPr lang="en-US" altLang="zh-CN" sz="4000" b="1" dirty="0" smtClean="0">
                <a:latin typeface="Times New Roman" panose="02020603050405020304" pitchFamily="18" charset="0"/>
              </a:rPr>
              <a:t>Disaster Remote Sensing Images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737600" y="137886"/>
            <a:ext cx="3514167" cy="6720114"/>
            <a:chOff x="8737600" y="137886"/>
            <a:chExt cx="3514167" cy="672011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6357" y="137886"/>
              <a:ext cx="825500" cy="82550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8737600" y="6488668"/>
              <a:ext cx="3514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© Sakura, 2024. All rights reserved.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5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71952" y="449294"/>
            <a:ext cx="5989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05906" y="2433369"/>
            <a:ext cx="903005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Problem 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Definition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lang="en-US" altLang="zh-CN" sz="28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Image Captioning Models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General</a:t>
            </a:r>
            <a:r>
              <a:rPr kumimoji="0" lang="en-US" altLang="zh-CN" sz="2800" b="1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 VLM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800" b="1" baseline="0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Remote Sensing VLM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kumimoji="0" lang="en-US" altLang="zh-CN" sz="2800" b="1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Image Captioning for Disaster RSIs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endParaRPr lang="en-US" altLang="zh-CN" sz="2800" b="1" dirty="0" smtClean="0">
              <a:solidFill>
                <a:srgbClr val="333333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737600" y="137886"/>
            <a:ext cx="3514167" cy="6720114"/>
            <a:chOff x="8737600" y="137886"/>
            <a:chExt cx="3514167" cy="6720114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6357" y="137886"/>
              <a:ext cx="825500" cy="825500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8737600" y="6488668"/>
              <a:ext cx="3514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© Sakura, 2024. All rights reserved.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973322"/>
            <a:ext cx="12191999" cy="15054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72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Problem Definition</a:t>
            </a:r>
            <a:endParaRPr lang="zh-CN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737600" y="137886"/>
            <a:ext cx="3514167" cy="6720114"/>
            <a:chOff x="8737600" y="137886"/>
            <a:chExt cx="3514167" cy="672011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6357" y="137886"/>
              <a:ext cx="825500" cy="82550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8737600" y="6488668"/>
              <a:ext cx="3514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© Sakura, 2024. All rights reserved.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2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4855" y="606392"/>
            <a:ext cx="90332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it-IT" altLang="zh-CN" sz="3200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Generate High Quality Descriptions for Disaster RSIs</a:t>
            </a:r>
            <a:endParaRPr lang="it-IT" altLang="zh-CN" sz="3200" dirty="0">
              <a:solidFill>
                <a:srgbClr val="333333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737600" y="137886"/>
            <a:ext cx="3514167" cy="6720114"/>
            <a:chOff x="8737600" y="137886"/>
            <a:chExt cx="3514167" cy="672011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6357" y="137886"/>
              <a:ext cx="825500" cy="8255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737600" y="6488668"/>
              <a:ext cx="3514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© Sakura, 2024. All rights reserved.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6488668"/>
            <a:ext cx="53266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zh-CN" sz="1000" dirty="0">
              <a:solidFill>
                <a:schemeClr val="bg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0919" y="5559324"/>
            <a:ext cx="9678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2774" y="1191167"/>
            <a:ext cx="676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6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973322"/>
            <a:ext cx="12191999" cy="15054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72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Image </a:t>
            </a:r>
            <a:r>
              <a:rPr lang="en-US" altLang="zh-CN" sz="72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Captioning</a:t>
            </a:r>
            <a:endParaRPr lang="zh-CN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737600" y="137886"/>
            <a:ext cx="3514167" cy="6720114"/>
            <a:chOff x="8737600" y="137886"/>
            <a:chExt cx="3514167" cy="672011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6357" y="137886"/>
              <a:ext cx="825500" cy="82550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8737600" y="6488668"/>
              <a:ext cx="3514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© Sakura, 2024. All rights reserved.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48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4855" y="606392"/>
            <a:ext cx="24919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it-IT" altLang="zh-CN" sz="3200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General VLM</a:t>
            </a:r>
            <a:endParaRPr lang="it-IT" altLang="zh-CN" sz="3200" dirty="0">
              <a:solidFill>
                <a:srgbClr val="333333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737600" y="137886"/>
            <a:ext cx="3514167" cy="6720114"/>
            <a:chOff x="8737600" y="137886"/>
            <a:chExt cx="3514167" cy="672011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6357" y="137886"/>
              <a:ext cx="825500" cy="8255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737600" y="6488668"/>
              <a:ext cx="3514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© Sakura, 2024. All rights reserved.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6488668"/>
            <a:ext cx="53266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zh-CN" sz="1000" dirty="0">
              <a:solidFill>
                <a:schemeClr val="bg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0919" y="5559324"/>
            <a:ext cx="9678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2774" y="1191167"/>
            <a:ext cx="676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4855" y="606392"/>
            <a:ext cx="52210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References and Related Works</a:t>
            </a:r>
            <a:endParaRPr lang="en-US" altLang="zh-CN" sz="3200" dirty="0">
              <a:solidFill>
                <a:srgbClr val="333333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737600" y="137886"/>
            <a:ext cx="3514167" cy="6720114"/>
            <a:chOff x="8737600" y="137886"/>
            <a:chExt cx="3514167" cy="672011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6357" y="137886"/>
              <a:ext cx="825500" cy="8255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737600" y="6488668"/>
              <a:ext cx="3514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© Sakura, 2024. All rights reserved.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50821" y="1343974"/>
            <a:ext cx="1081314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1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124</Words>
  <Application>Microsoft Office PowerPoint</Application>
  <PresentationFormat>宽屏</PresentationFormat>
  <Paragraphs>31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Open Sans</vt:lpstr>
      <vt:lpstr>等线</vt:lpstr>
      <vt:lpstr>等线 Light</vt:lpstr>
      <vt:lpstr>Arial</vt:lpstr>
      <vt:lpstr>Times New Roman</vt:lpstr>
      <vt:lpstr>Wingdings</vt:lpstr>
      <vt:lpstr>Office 主题​​</vt:lpstr>
      <vt:lpstr>Workflow of Image Captioning for Disaster Remote Sensing Images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Stable Diffusion  - GIS Lab 2024 Short-term Course</dc:title>
  <dc:creator>Windows User</dc:creator>
  <cp:lastModifiedBy>Windows User</cp:lastModifiedBy>
  <cp:revision>68</cp:revision>
  <dcterms:created xsi:type="dcterms:W3CDTF">2024-07-14T01:47:15Z</dcterms:created>
  <dcterms:modified xsi:type="dcterms:W3CDTF">2024-08-19T04:30:24Z</dcterms:modified>
</cp:coreProperties>
</file>