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1" autoAdjust="0"/>
    <p:restoredTop sz="94660"/>
  </p:normalViewPr>
  <p:slideViewPr>
    <p:cSldViewPr snapToGrid="0">
      <p:cViewPr>
        <p:scale>
          <a:sx n="75" d="100"/>
          <a:sy n="75" d="100"/>
        </p:scale>
        <p:origin x="153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5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1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2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2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1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D792-04E6-4FFD-B52D-47926C3B5BE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1DC5-8002-4909-B2A5-D6AC0D766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lHjqh0XNA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lHjqh0XNA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lHjqh0XNA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lHjqh0XNA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2"/>
            <a:ext cx="12220566" cy="68420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Data Science Gems (Director). (2023, November 19).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InstructBLIP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: Vision-Language Models with Instruction Tuning [Video recording].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www.youtube.com/watch?v=QlHjqh0XNAg</a:t>
            </a:r>
            <a:endParaRPr lang="en-US" altLang="zh-C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"/>
            <a:ext cx="12195773" cy="68558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Data Science Gems (Director). (2023, November 19).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InstructBLIP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: Vision-Language Models with Instruction Tuning [Video recording].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www.youtube.com/watch?v=QlHjqh0XNAg</a:t>
            </a:r>
            <a:endParaRPr lang="en-US" altLang="zh-C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82"/>
          <a:stretch/>
        </p:blipFill>
        <p:spPr>
          <a:xfrm>
            <a:off x="71120" y="15992"/>
            <a:ext cx="12149444" cy="68420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Data Science Gems (Director). (2023, November 19).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InstructBLIP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: Vision-Language Models with Instruction Tuning [Video recording].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www.youtube.com/watch?v=QlHjqh0XNAg</a:t>
            </a:r>
            <a:endParaRPr lang="en-US" altLang="zh-C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3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1"/>
            <a:ext cx="12229509" cy="68370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Data Science Gems (Director). (2023, November 19).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InstructBLIP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: Vision-Language Models with Instruction Tuning [Video recording].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www.youtube.com/watch?v=QlHjqh0XNAg</a:t>
            </a:r>
            <a:endParaRPr lang="en-US" altLang="zh-C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104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10</cp:revision>
  <dcterms:created xsi:type="dcterms:W3CDTF">2024-08-23T08:31:50Z</dcterms:created>
  <dcterms:modified xsi:type="dcterms:W3CDTF">2024-08-25T03:40:36Z</dcterms:modified>
</cp:coreProperties>
</file>