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70" r:id="rId3"/>
    <p:sldId id="267" r:id="rId4"/>
    <p:sldId id="268" r:id="rId5"/>
    <p:sldId id="269" r:id="rId6"/>
    <p:sldId id="264" r:id="rId7"/>
    <p:sldId id="261" r:id="rId8"/>
    <p:sldId id="265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F0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31" autoAdjust="0"/>
    <p:restoredTop sz="80037" autoAdjust="0"/>
  </p:normalViewPr>
  <p:slideViewPr>
    <p:cSldViewPr snapToGrid="0">
      <p:cViewPr varScale="1">
        <p:scale>
          <a:sx n="91" d="100"/>
          <a:sy n="91" d="100"/>
        </p:scale>
        <p:origin x="130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9B7EA8-8B5D-422F-8283-6189DF6B4158}" type="datetimeFigureOut">
              <a:rPr lang="zh-CN" altLang="en-US" smtClean="0"/>
              <a:t>2024/6/16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3D53A0-0699-44BD-A709-4D32FD7CF5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55655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CS/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领域</a:t>
            </a:r>
            <a:r>
              <a:rPr lang="en-US" altLang="zh-CN" baseline="0" dirty="0" smtClean="0"/>
              <a:t>/</a:t>
            </a:r>
            <a:r>
              <a:rPr lang="zh-CN" altLang="en-US" baseline="0" dirty="0" smtClean="0"/>
              <a:t>完整工作溜（数据预处理、预训练、微调）</a:t>
            </a:r>
            <a:r>
              <a:rPr lang="en-US" altLang="zh-CN" baseline="0" dirty="0" smtClean="0"/>
              <a:t>/</a:t>
            </a:r>
            <a:r>
              <a:rPr lang="zh-CN" altLang="en-US" baseline="0" dirty="0" smtClean="0"/>
              <a:t>成熟</a:t>
            </a:r>
            <a:r>
              <a:rPr lang="en-US" altLang="zh-CN" baseline="0" dirty="0" smtClean="0"/>
              <a:t>Demo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3D53A0-0699-44BD-A709-4D32FD7CF56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16986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地学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3D53A0-0699-44BD-A709-4D32FD7CF56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72501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3D53A0-0699-44BD-A709-4D32FD7CF56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75214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3D53A0-0699-44BD-A709-4D32FD7CF56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90856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3D53A0-0699-44BD-A709-4D32FD7CF56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05418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71CC2-A01A-4A43-9B01-C739996A6935}" type="datetimeFigureOut">
              <a:rPr lang="zh-CN" altLang="en-US" smtClean="0"/>
              <a:t>2024/6/16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9B6D8-851A-48A2-8305-FD4737360D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7471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71CC2-A01A-4A43-9B01-C739996A6935}" type="datetimeFigureOut">
              <a:rPr lang="zh-CN" altLang="en-US" smtClean="0"/>
              <a:t>2024/6/16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9B6D8-851A-48A2-8305-FD4737360D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831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71CC2-A01A-4A43-9B01-C739996A6935}" type="datetimeFigureOut">
              <a:rPr lang="zh-CN" altLang="en-US" smtClean="0"/>
              <a:t>2024/6/16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9B6D8-851A-48A2-8305-FD4737360D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7456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71CC2-A01A-4A43-9B01-C739996A6935}" type="datetimeFigureOut">
              <a:rPr lang="zh-CN" altLang="en-US" smtClean="0"/>
              <a:t>2024/6/16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9B6D8-851A-48A2-8305-FD4737360D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8412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71CC2-A01A-4A43-9B01-C739996A6935}" type="datetimeFigureOut">
              <a:rPr lang="zh-CN" altLang="en-US" smtClean="0"/>
              <a:t>2024/6/16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9B6D8-851A-48A2-8305-FD4737360D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4282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71CC2-A01A-4A43-9B01-C739996A6935}" type="datetimeFigureOut">
              <a:rPr lang="zh-CN" altLang="en-US" smtClean="0"/>
              <a:t>2024/6/16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9B6D8-851A-48A2-8305-FD4737360D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708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71CC2-A01A-4A43-9B01-C739996A6935}" type="datetimeFigureOut">
              <a:rPr lang="zh-CN" altLang="en-US" smtClean="0"/>
              <a:t>2024/6/16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9B6D8-851A-48A2-8305-FD4737360D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0157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71CC2-A01A-4A43-9B01-C739996A6935}" type="datetimeFigureOut">
              <a:rPr lang="zh-CN" altLang="en-US" smtClean="0"/>
              <a:t>2024/6/16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9B6D8-851A-48A2-8305-FD4737360D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7101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71CC2-A01A-4A43-9B01-C739996A6935}" type="datetimeFigureOut">
              <a:rPr lang="zh-CN" altLang="en-US" smtClean="0"/>
              <a:t>2024/6/16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9B6D8-851A-48A2-8305-FD4737360D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0961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71CC2-A01A-4A43-9B01-C739996A6935}" type="datetimeFigureOut">
              <a:rPr lang="zh-CN" altLang="en-US" smtClean="0"/>
              <a:t>2024/6/16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9B6D8-851A-48A2-8305-FD4737360D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5547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71CC2-A01A-4A43-9B01-C739996A6935}" type="datetimeFigureOut">
              <a:rPr lang="zh-CN" altLang="en-US" smtClean="0"/>
              <a:t>2024/6/16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9B6D8-851A-48A2-8305-FD4737360D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804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271CC2-A01A-4A43-9B01-C739996A6935}" type="datetimeFigureOut">
              <a:rPr lang="zh-CN" altLang="en-US" smtClean="0"/>
              <a:t>2024/6/16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9B6D8-851A-48A2-8305-FD4737360D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038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dl.acm.org/doi/abs/10.1145/3616855.3635772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2312.10115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2404.00312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hyperlink" Target="https://arxiv.org/abs/2402.17453" TargetMode="Externa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Large Language Models Energize Geographic Information Science: A Survey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14400" y="3602038"/>
            <a:ext cx="10835014" cy="2723606"/>
          </a:xfrm>
        </p:spPr>
        <p:txBody>
          <a:bodyPr>
            <a:normAutofit/>
          </a:bodyPr>
          <a:lstStyle/>
          <a:p>
            <a:r>
              <a:rPr lang="en-US" altLang="zh-CN" dirty="0"/>
              <a:t>——Explore the boundaries of capability, imagine the impossible</a:t>
            </a:r>
          </a:p>
          <a:p>
            <a:endParaRPr lang="en-US" altLang="zh-CN" dirty="0"/>
          </a:p>
          <a:p>
            <a:r>
              <a:rPr lang="en-US" altLang="zh-CN" dirty="0"/>
              <a:t>Presenter: </a:t>
            </a:r>
            <a:r>
              <a:rPr lang="en-US" altLang="zh-CN" dirty="0" smtClean="0"/>
              <a:t>Sakura</a:t>
            </a:r>
            <a:endParaRPr lang="en-US" altLang="zh-CN" dirty="0"/>
          </a:p>
          <a:p>
            <a:r>
              <a:rPr lang="en-US" altLang="zh-CN" dirty="0"/>
              <a:t>Department: School of Earth Science, Zhejiang University</a:t>
            </a:r>
          </a:p>
          <a:p>
            <a:r>
              <a:rPr lang="en-US" altLang="zh-CN" dirty="0"/>
              <a:t>Date: 2024/4/7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6268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7697" y="0"/>
            <a:ext cx="6862811" cy="160504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8628" y="1605046"/>
            <a:ext cx="7793189" cy="1973401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9549" y="3578447"/>
            <a:ext cx="8685949" cy="196134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5"/>
          <a:srcRect t="16579" b="41958"/>
          <a:stretch/>
        </p:blipFill>
        <p:spPr>
          <a:xfrm>
            <a:off x="2786811" y="5431497"/>
            <a:ext cx="6544581" cy="63120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21978" y="6429361"/>
            <a:ext cx="4446486" cy="428639"/>
          </a:xfrm>
          <a:prstGeom prst="rect">
            <a:avLst/>
          </a:prstGeom>
        </p:spPr>
      </p:pic>
      <p:cxnSp>
        <p:nvCxnSpPr>
          <p:cNvPr id="8" name="直接连接符 7"/>
          <p:cNvCxnSpPr/>
          <p:nvPr/>
        </p:nvCxnSpPr>
        <p:spPr>
          <a:xfrm>
            <a:off x="375385" y="1605046"/>
            <a:ext cx="1155994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465250" y="3663248"/>
            <a:ext cx="1155994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372552" y="5415046"/>
            <a:ext cx="1155994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5"/>
          <a:srcRect t="73439"/>
          <a:stretch/>
        </p:blipFill>
        <p:spPr>
          <a:xfrm>
            <a:off x="2627697" y="5986374"/>
            <a:ext cx="7243849" cy="447555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8838633" y="257645"/>
            <a:ext cx="331372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WSDM’24</a:t>
            </a:r>
            <a:endParaRPr lang="zh-CN" alt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9075077" y="1864020"/>
            <a:ext cx="284084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CVPR’24</a:t>
            </a:r>
            <a:endParaRPr lang="zh-CN" alt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9075076" y="3954122"/>
            <a:ext cx="284084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CVPR’24</a:t>
            </a:r>
            <a:endParaRPr lang="zh-CN" alt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9140544" y="5483725"/>
            <a:ext cx="27430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ICML’24</a:t>
            </a:r>
            <a:endParaRPr lang="zh-CN" altLang="en-US" sz="54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19527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K2: The 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Pioneer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in Integrating Large Language Models with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GeoScience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895" y="1824616"/>
            <a:ext cx="10801905" cy="3943553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04108" y="6211669"/>
            <a:ext cx="117728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K2: A Foundation Language Model for Geoscience Knowledge Understanding and Utilization</a:t>
            </a:r>
            <a:endParaRPr lang="en-US" altLang="zh-CN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Deng, C., et al., 2023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)/(</a:t>
            </a:r>
            <a:r>
              <a:rPr lang="en-US" altLang="zh-CN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WSDM’24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zh-CN" altLang="en-US" dirty="0"/>
          </a:p>
        </p:txBody>
      </p:sp>
      <p:cxnSp>
        <p:nvCxnSpPr>
          <p:cNvPr id="5" name="直接连接符 4"/>
          <p:cNvCxnSpPr/>
          <p:nvPr/>
        </p:nvCxnSpPr>
        <p:spPr>
          <a:xfrm>
            <a:off x="7478485" y="4865916"/>
            <a:ext cx="1608365" cy="816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2743200" y="4874079"/>
            <a:ext cx="186962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5837464" y="2228850"/>
            <a:ext cx="5127172" cy="16900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2878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Skysense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: A 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Foundation Model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in RS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12272" y="6172201"/>
            <a:ext cx="119198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err="1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Skysense</a:t>
            </a: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: A multi-modal remote sensing foundation model towards universal interpretation for earth observation imagery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Ant Group &amp; Wuhan University &amp; MYBank,2024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) /(</a:t>
            </a:r>
            <a:r>
              <a:rPr lang="en-US" altLang="zh-CN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CVPR2024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25" y="1528740"/>
            <a:ext cx="4751589" cy="437532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89789" y="1350638"/>
            <a:ext cx="5241472" cy="4553423"/>
          </a:xfrm>
          <a:prstGeom prst="rect">
            <a:avLst/>
          </a:prstGeom>
        </p:spPr>
      </p:pic>
      <p:cxnSp>
        <p:nvCxnSpPr>
          <p:cNvPr id="7" name="直接连接符 6"/>
          <p:cNvCxnSpPr/>
          <p:nvPr/>
        </p:nvCxnSpPr>
        <p:spPr>
          <a:xfrm flipV="1">
            <a:off x="5861956" y="4988379"/>
            <a:ext cx="1918608" cy="816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2686050" y="1812513"/>
            <a:ext cx="571500" cy="816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3992335" y="4351566"/>
            <a:ext cx="898072" cy="816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838200" y="3919200"/>
            <a:ext cx="898072" cy="816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3200400" y="1942501"/>
            <a:ext cx="898072" cy="816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6047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72" t="6551" r="31495" b="2890"/>
          <a:stretch/>
        </p:blipFill>
        <p:spPr>
          <a:xfrm>
            <a:off x="4405993" y="185153"/>
            <a:ext cx="7307035" cy="6026516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0" y="6211669"/>
            <a:ext cx="1046389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/>
              <a:t>Awesome Remote Sensing Foundation </a:t>
            </a:r>
            <a:r>
              <a:rPr lang="en-US" altLang="zh-CN" b="1" dirty="0" smtClean="0"/>
              <a:t>Models</a:t>
            </a:r>
          </a:p>
          <a:p>
            <a:r>
              <a:rPr lang="zh-CN" altLang="en-US" dirty="0" smtClean="0">
                <a:solidFill>
                  <a:schemeClr val="accent1"/>
                </a:solidFill>
              </a:rPr>
              <a:t>https</a:t>
            </a:r>
            <a:r>
              <a:rPr lang="zh-CN" altLang="en-US" dirty="0">
                <a:solidFill>
                  <a:schemeClr val="accent1"/>
                </a:solidFill>
              </a:rPr>
              <a:t>://github.com/Jack-bo1220/Awesome-Remote-Sensing-Foundation-Models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4653643" y="3698422"/>
            <a:ext cx="898072" cy="816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040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135627" cy="1325563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State-of-the-art Models 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&amp;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Modality Bridging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04108" y="6172201"/>
            <a:ext cx="119198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Bayesian Exploration of Pre-trained Models for Low-shot Image Classification</a:t>
            </a:r>
            <a:endParaRPr lang="en-US" altLang="zh-CN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Yibo</a:t>
            </a:r>
            <a:r>
              <a:rPr lang="en-US" altLang="zh-CN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Miao, Yu Lei, Feng Zhou, </a:t>
            </a:r>
            <a:r>
              <a:rPr lang="en-US" altLang="zh-CN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Zhijie</a:t>
            </a:r>
            <a:r>
              <a:rPr lang="en-US" altLang="zh-CN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Deng, 2024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)/(</a:t>
            </a:r>
            <a:r>
              <a:rPr lang="en-US" altLang="zh-CN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CVPR2024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108" y="1951678"/>
            <a:ext cx="11393220" cy="3681680"/>
          </a:xfrm>
          <a:prstGeom prst="rect">
            <a:avLst/>
          </a:prstGeom>
        </p:spPr>
      </p:pic>
      <p:cxnSp>
        <p:nvCxnSpPr>
          <p:cNvPr id="5" name="直接连接符 4"/>
          <p:cNvCxnSpPr/>
          <p:nvPr/>
        </p:nvCxnSpPr>
        <p:spPr>
          <a:xfrm>
            <a:off x="10523764" y="5135337"/>
            <a:ext cx="898072" cy="816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3654879" y="3720195"/>
            <a:ext cx="898072" cy="816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895350" y="5369379"/>
            <a:ext cx="427264" cy="272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2331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DS-Agent: A </a:t>
            </a:r>
            <a:r>
              <a:rPr lang="en-US" altLang="zh-CN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Self-Improvement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Agent Specialized for Machine Learning Tasks</a:t>
            </a:r>
            <a:endParaRPr lang="zh-CN" altLang="en-US" dirty="0"/>
          </a:p>
        </p:txBody>
      </p:sp>
      <p:grpSp>
        <p:nvGrpSpPr>
          <p:cNvPr id="7" name="组合 6"/>
          <p:cNvGrpSpPr/>
          <p:nvPr/>
        </p:nvGrpSpPr>
        <p:grpSpPr>
          <a:xfrm>
            <a:off x="204108" y="2747960"/>
            <a:ext cx="11911776" cy="2542495"/>
            <a:chOff x="204108" y="1564139"/>
            <a:chExt cx="11911776" cy="2542495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66215" y="1706324"/>
              <a:ext cx="4849669" cy="2258127"/>
            </a:xfrm>
            <a:prstGeom prst="rect">
              <a:avLst/>
            </a:prstGeom>
          </p:spPr>
        </p:pic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4108" y="1564139"/>
              <a:ext cx="6968724" cy="2542495"/>
            </a:xfrm>
            <a:prstGeom prst="rect">
              <a:avLst/>
            </a:prstGeom>
          </p:spPr>
        </p:pic>
      </p:grpSp>
      <p:sp>
        <p:nvSpPr>
          <p:cNvPr id="6" name="矩形 5"/>
          <p:cNvSpPr/>
          <p:nvPr/>
        </p:nvSpPr>
        <p:spPr>
          <a:xfrm>
            <a:off x="204108" y="6211669"/>
            <a:ext cx="1177289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DS-Agent: Automated Data Science by Empowering Large Language Models with Case-Based Reasoning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Guo</a:t>
            </a:r>
            <a:r>
              <a:rPr lang="en-US" altLang="zh-CN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S., Deng, C., et al., 2024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/(</a:t>
            </a:r>
            <a:r>
              <a:rPr lang="en-US" altLang="zh-CN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ICML</a:t>
            </a:r>
            <a:r>
              <a:rPr lang="en-US" altLang="zh-CN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2024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66215" y="5352716"/>
            <a:ext cx="4606658" cy="71677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4108" y="5432638"/>
            <a:ext cx="6968724" cy="419469"/>
          </a:xfrm>
          <a:prstGeom prst="rect">
            <a:avLst/>
          </a:prstGeom>
        </p:spPr>
      </p:pic>
      <p:cxnSp>
        <p:nvCxnSpPr>
          <p:cNvPr id="10" name="直接连接符 9"/>
          <p:cNvCxnSpPr/>
          <p:nvPr/>
        </p:nvCxnSpPr>
        <p:spPr>
          <a:xfrm>
            <a:off x="4645478" y="5655308"/>
            <a:ext cx="898072" cy="816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3958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056"/>
          <a:stretch/>
        </p:blipFill>
        <p:spPr>
          <a:xfrm>
            <a:off x="1884589" y="3011259"/>
            <a:ext cx="8055429" cy="3716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589" y="540203"/>
            <a:ext cx="8231795" cy="2309133"/>
          </a:xfrm>
          <a:prstGeom prst="rect">
            <a:avLst/>
          </a:prstGeom>
        </p:spPr>
      </p:pic>
      <p:sp>
        <p:nvSpPr>
          <p:cNvPr id="6" name="标题 1"/>
          <p:cNvSpPr txBox="1">
            <a:spLocks/>
          </p:cNvSpPr>
          <p:nvPr/>
        </p:nvSpPr>
        <p:spPr>
          <a:xfrm>
            <a:off x="119743" y="0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Prospects: 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Agent is Future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379375" y="2777216"/>
            <a:ext cx="11242222" cy="468086"/>
          </a:xfrm>
          <a:prstGeom prst="roundRect">
            <a:avLst/>
          </a:prstGeom>
          <a:solidFill>
            <a:srgbClr val="FDF0E7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LLMs serve as all-powerful </a:t>
            </a:r>
            <a:r>
              <a:rPr lang="en-US" altLang="zh-CN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experts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revolutionize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all the traditional 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paradigms with 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high-level 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automation!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3387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2047</TotalTime>
  <Words>237</Words>
  <Application>Microsoft Office PowerPoint</Application>
  <PresentationFormat>宽屏</PresentationFormat>
  <Paragraphs>31</Paragraphs>
  <Slides>8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等线</vt:lpstr>
      <vt:lpstr>等线 Light</vt:lpstr>
      <vt:lpstr>Arial</vt:lpstr>
      <vt:lpstr>Office 主题​​</vt:lpstr>
      <vt:lpstr>Large Language Models Energize Geographic Information Science: A Survey</vt:lpstr>
      <vt:lpstr>PowerPoint 演示文稿</vt:lpstr>
      <vt:lpstr>K2: The Pioneer in Integrating Large Language Models with GeoScience </vt:lpstr>
      <vt:lpstr>Skysense: A Foundation Model in RS</vt:lpstr>
      <vt:lpstr>PowerPoint 演示文稿</vt:lpstr>
      <vt:lpstr>State-of-the-art Models &amp; Modality Bridging</vt:lpstr>
      <vt:lpstr>DS-Agent: A Self-Improvement Agent Specialized for Machine Learning Tasks</vt:lpstr>
      <vt:lpstr>PowerPoint 演示文稿</vt:lpstr>
    </vt:vector>
  </TitlesOfParts>
  <Company>P R 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Large Language Models Energize Geographic Information Science: A Survey</dc:title>
  <dc:creator>Windows User</dc:creator>
  <cp:lastModifiedBy>Windows User</cp:lastModifiedBy>
  <cp:revision>57</cp:revision>
  <dcterms:created xsi:type="dcterms:W3CDTF">2024-04-04T00:41:15Z</dcterms:created>
  <dcterms:modified xsi:type="dcterms:W3CDTF">2024-06-16T14:07:04Z</dcterms:modified>
</cp:coreProperties>
</file>