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90099-C40B-4CCB-919B-5A7CB58D3CD6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F69D2-9176-4A75-A5DA-AF75D85C5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55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293D-3C8E-4E0E-8BFD-2E42E5C77F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81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97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26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0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2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05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9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83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4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3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F3778-D96B-4D0B-93A3-E3653A77216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75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F3778-D96B-4D0B-93A3-E3653A77216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58F5C-8EB2-44AC-9E1E-56A299CF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8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bili_sakura@zju.edu.cn" TargetMode="External"/><Relationship Id="rId5" Type="http://schemas.openxmlformats.org/officeDocument/2006/relationships/hyperlink" Target="https://space.bilibili.com/3546681717033402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omsguide.com/news/chatg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zjournals.com/sanfrancisco/inno/stories/news/2024/05/14/openai-cofounder-ilya-sutskever-resign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562100"/>
            <a:ext cx="13889255" cy="3708399"/>
          </a:xfrm>
          <a:prstGeom prst="rect">
            <a:avLst/>
          </a:prstGeom>
          <a:solidFill>
            <a:srgbClr val="FFD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20" y="0"/>
            <a:ext cx="12281826" cy="69085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8705" y="3707152"/>
            <a:ext cx="5510249" cy="830997"/>
          </a:xfrm>
          <a:prstGeom prst="rect">
            <a:avLst/>
          </a:prstGeom>
          <a:solidFill>
            <a:srgbClr val="FEFEFE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Presentor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Sakura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bilibili@Sa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神带你学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me: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bili_sakura@zju.edu.cn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29940" y="1319552"/>
            <a:ext cx="8867540" cy="2387600"/>
          </a:xfrm>
        </p:spPr>
        <p:txBody>
          <a:bodyPr>
            <a:normAutofit/>
          </a:bodyPr>
          <a:lstStyle/>
          <a:p>
            <a:r>
              <a:rPr lang="en-US" altLang="zh-CN" sz="4800" dirty="0" smtClean="0">
                <a:latin typeface="Times New Roman" panose="02020603050405020304" pitchFamily="18" charset="0"/>
              </a:rPr>
              <a:t>The Evolution of GPT </a:t>
            </a:r>
            <a:r>
              <a:rPr lang="en-US" altLang="zh-CN" sz="4800" dirty="0" smtClean="0">
                <a:latin typeface="Times New Roman" panose="02020603050405020304" pitchFamily="18" charset="0"/>
              </a:rPr>
              <a:t>Models</a:t>
            </a:r>
            <a:r>
              <a:rPr lang="en-US" altLang="zh-CN" sz="4800" dirty="0">
                <a:latin typeface="Times New Roman" panose="02020603050405020304" pitchFamily="18" charset="0"/>
              </a:rPr>
              <a:t>:</a:t>
            </a:r>
            <a:br>
              <a:rPr lang="en-US" altLang="zh-CN" sz="4800" dirty="0">
                <a:latin typeface="Times New Roman" panose="02020603050405020304" pitchFamily="18" charset="0"/>
              </a:rPr>
            </a:br>
            <a:r>
              <a:rPr lang="en-US" altLang="zh-CN" sz="4800" dirty="0" smtClean="0">
                <a:latin typeface="Times New Roman" panose="02020603050405020304" pitchFamily="18" charset="0"/>
              </a:rPr>
              <a:t>Insights from </a:t>
            </a:r>
            <a:r>
              <a:rPr lang="en-US" altLang="zh-CN" sz="4800" dirty="0" err="1" smtClean="0">
                <a:latin typeface="Times New Roman" panose="02020603050405020304" pitchFamily="18" charset="0"/>
              </a:rPr>
              <a:t>OpenAI</a:t>
            </a:r>
            <a:endParaRPr lang="zh-CN" altLang="en-US" sz="4800" dirty="0">
              <a:latin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2600666" cy="141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8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1164329" cy="63206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78631" y="0"/>
            <a:ext cx="5989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2549" y="752852"/>
            <a:ext cx="9030051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Background</a:t>
            </a:r>
            <a:endParaRPr lang="en-US" altLang="zh-CN" sz="2000" dirty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Introduction to OpenAI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Evolution of GPT-series Models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lang="zh-CN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Early Exploration</a:t>
            </a:r>
            <a:endParaRPr lang="en-US" altLang="zh-CN" sz="2000" dirty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Before GPT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 (2016-2018)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GPT-1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 (2018)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GPT-2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 (2019)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Capacity Leap &amp; Enhancement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GPT-3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 (2020)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Codex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 (2021)</a:t>
            </a:r>
            <a:endParaRPr lang="en-US" altLang="zh-CN" sz="2000" dirty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IntructGPT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 (March 2022)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The Milestones of Language Models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ChantGPT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 (November</a:t>
            </a:r>
            <a:r>
              <a:rPr kumimoji="0" lang="en-US" altLang="zh-CN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2022)</a:t>
            </a:r>
            <a:endParaRPr lang="en-US" altLang="zh-CN" sz="2000" dirty="0">
              <a:solidFill>
                <a:srgbClr val="333333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GPT-4V &amp; GPT-4-Turbo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 (2023)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Future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GPT-4o (May 2024)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Times New Roman" panose="02020603050405020304" pitchFamily="18" charset="0"/>
              <a:ea typeface="Open Sans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AGI/Superintelligence (before 2030)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tabLst/>
            </a:pP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6"/>
          <a:stretch/>
        </p:blipFill>
        <p:spPr>
          <a:xfrm>
            <a:off x="5407575" y="1620253"/>
            <a:ext cx="6332571" cy="3769894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6119048"/>
            <a:ext cx="60799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://www.tomsguide.com/news/chatgpt</a:t>
            </a:r>
            <a:endParaRPr lang="en-US" altLang="zh-CN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919536" y="5578264"/>
            <a:ext cx="5662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Conception</a:t>
            </a:r>
            <a:r>
              <a:rPr lang="en-US" altLang="zh-CN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(Image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credit: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Shutterstock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78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1164329" cy="6320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40664" y="1296453"/>
            <a:ext cx="54252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non-profit artificial intelligence research company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Our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advance digital intelligence in the way that is most likely to benefit humanity as a whole, unconstrained by a need to generate financial return. Since our research is free from financial obligations, we can better focus on a positive human impact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believe AI should be an extension of individual human wills and, in the spirit of liberty, as broadly and evenly distributed as possible. The outcome of this venture is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work is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we believe the goal and the structure are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hope this is what matters most to the best in the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2015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78631" y="0"/>
            <a:ext cx="5989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</a:rPr>
              <a:t>Background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5347" y="759351"/>
            <a:ext cx="3615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718846" y="1588168"/>
            <a:ext cx="6128867" cy="4004629"/>
            <a:chOff x="6197600" y="1169551"/>
            <a:chExt cx="5696992" cy="3514890"/>
          </a:xfrm>
        </p:grpSpPr>
        <p:sp>
          <p:nvSpPr>
            <p:cNvPr id="5" name="文本框 4"/>
            <p:cNvSpPr txBox="1"/>
            <p:nvPr/>
          </p:nvSpPr>
          <p:spPr>
            <a:xfrm>
              <a:off x="6415334" y="4117152"/>
              <a:ext cx="5261524" cy="567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Former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headquarters at the Pioneer Building in San Francisco.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600" y="1169551"/>
              <a:ext cx="5696992" cy="2862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924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1164329" cy="63206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4302" y="1419128"/>
            <a:ext cx="73753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Founded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11, 2015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Francisco, California, USA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Co-founder (with their age in 2015)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Ilya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Sutskever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(29)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CTO: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Greg Brockman (27)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Founding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Trevor Blackwell (46), Vicki Cheung, Andrej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Karpathy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(29),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Kingma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Schulman (29), Pamela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Vagata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Wojciech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Zaremba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(29).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Advisors: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Pieter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Abbeel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(38),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Yoshua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(51), Alan Kay (75), Sergey Levine, Vishal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Sikka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(48).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Co-Chairs: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 Altman (30), Elon Musk (44).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78631" y="0"/>
            <a:ext cx="5989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</a:rPr>
              <a:t>Background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141556"/>
            <a:ext cx="106263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https://www.bizjournals.com/sanfrancisco/inno/stories/news/2024/05/14/openai-cofounder-ilya-sutskever-resigns.html</a:t>
            </a:r>
            <a:endParaRPr lang="en-US" altLang="zh-CN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5347" y="759351"/>
            <a:ext cx="3615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048727" y="1434556"/>
            <a:ext cx="5261524" cy="4338002"/>
            <a:chOff x="7064769" y="1068798"/>
            <a:chExt cx="5261524" cy="4338002"/>
          </a:xfrm>
        </p:grpSpPr>
        <p:sp>
          <p:nvSpPr>
            <p:cNvPr id="5" name="文本框 4"/>
            <p:cNvSpPr txBox="1"/>
            <p:nvPr/>
          </p:nvSpPr>
          <p:spPr>
            <a:xfrm>
              <a:off x="7064769" y="4760469"/>
              <a:ext cx="5261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OpenAI</a:t>
              </a:r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Chief Scientist Ilya </a:t>
              </a:r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Sutskever</a:t>
              </a:r>
              <a:r>
                <a:rPr lang="en-US" altLang="zh-CN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ctr"/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(PAOLO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VESCIA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2016)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2265" y="2334769"/>
              <a:ext cx="3849858" cy="216447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2265" y="1068798"/>
              <a:ext cx="3849858" cy="10440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249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1164329" cy="632064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78631" y="0"/>
            <a:ext cx="8940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</a:rPr>
              <a:t>Background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5347" y="759351"/>
            <a:ext cx="4639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GPT-series Models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45890" y="1489761"/>
            <a:ext cx="11700218" cy="4146919"/>
            <a:chOff x="245890" y="1086395"/>
            <a:chExt cx="11700218" cy="414691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90" y="1086395"/>
              <a:ext cx="11700218" cy="281609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836212" y="4032985"/>
              <a:ext cx="105195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brief illustration for the technical evolution of GPT-series models.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 plot this figure mainly based on the papers, blog articles and official APIs from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OpenAI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Here, </a:t>
              </a:r>
              <a:r>
                <a:rPr lang="en-US" altLang="zh-CN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solid lines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denote that there exists an explicit evidence (e.g., the official statement that a new model is developed based on a base model) on the evolution path between two models, while </a:t>
              </a:r>
              <a:r>
                <a:rPr lang="en-US" altLang="zh-CN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dashed lines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denote a relatively weaker evolution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 (</a:t>
              </a:r>
              <a:r>
                <a:rPr lang="en-US" altLang="zh-CN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Zhao </a:t>
              </a:r>
              <a:r>
                <a:rPr lang="en-US" altLang="zh-CN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et al., 2023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7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1164329" cy="632064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278631" y="0"/>
            <a:ext cx="8940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</a:rPr>
              <a:t>Early Exploration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5347" y="759351"/>
            <a:ext cx="3656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GPT (2016-2018)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45890" y="1489761"/>
            <a:ext cx="11700218" cy="4146919"/>
            <a:chOff x="245890" y="1086395"/>
            <a:chExt cx="11700218" cy="4146919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890" y="1086395"/>
              <a:ext cx="11700218" cy="281609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836212" y="4032985"/>
              <a:ext cx="105195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brief illustration for the technical evolution of GPT-series models.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 plot this figure mainly based on the papers, blog articles and official APIs from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OpenAI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Here, </a:t>
              </a:r>
              <a:r>
                <a:rPr lang="en-US" altLang="zh-CN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solid lines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denote that there exists an explicit evidence (e.g., the official statement that a new model is developed based on a base model) on the evolution path between two models, while </a:t>
              </a:r>
              <a:r>
                <a:rPr lang="en-US" altLang="zh-CN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dashed lines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denote a relatively weaker evolution 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relation (</a:t>
              </a:r>
              <a:r>
                <a:rPr lang="en-US" altLang="zh-CN" dirty="0" smtClean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Zhao </a:t>
              </a:r>
              <a:r>
                <a:rPr lang="en-US" altLang="zh-CN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et al., 2023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).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7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568</Words>
  <Application>Microsoft Office PowerPoint</Application>
  <PresentationFormat>宽屏</PresentationFormat>
  <Paragraphs>50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Open Sans</vt:lpstr>
      <vt:lpstr>等线</vt:lpstr>
      <vt:lpstr>等线 Light</vt:lpstr>
      <vt:lpstr>Arial</vt:lpstr>
      <vt:lpstr>Times New Roman</vt:lpstr>
      <vt:lpstr>Wingdings</vt:lpstr>
      <vt:lpstr>Office 主题​​</vt:lpstr>
      <vt:lpstr>The Evolution of GPT Models: Insights from OpenAI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Evolution of GPT Models </dc:title>
  <dc:creator>Windows User</dc:creator>
  <cp:lastModifiedBy>Windows User</cp:lastModifiedBy>
  <cp:revision>10</cp:revision>
  <dcterms:created xsi:type="dcterms:W3CDTF">2024-06-15T09:39:34Z</dcterms:created>
  <dcterms:modified xsi:type="dcterms:W3CDTF">2024-06-16T08:47:19Z</dcterms:modified>
</cp:coreProperties>
</file>