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2" r:id="rId3"/>
    <p:sldId id="260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7377-F8DE-4D9D-A3E0-4F525D9FA677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13C71-A7C2-47B0-B6A6-E726F3F69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293D-3C8E-4E0E-8BFD-2E42E5C77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6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7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1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84B7-949F-44E8-AC16-F6431676FF61}" type="datetimeFigureOut">
              <a:rPr lang="zh-CN" altLang="en-US" smtClean="0"/>
              <a:t>2024/6/24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bili_sakura@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ace.bilibili.com/3546681717033402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836421"/>
            <a:ext cx="13889255" cy="3128771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20" y="274320"/>
            <a:ext cx="12281826" cy="6908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9940" y="1593872"/>
            <a:ext cx="8867540" cy="2387600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solidFill>
                  <a:srgbClr val="FF0000"/>
                </a:solidFill>
                <a:latin typeface="Arial Black" panose="020B0A04020102020204" pitchFamily="34" charset="0"/>
              </a:rPr>
              <a:t>Dilemma</a:t>
            </a:r>
            <a:r>
              <a:rPr lang="en-US" altLang="zh-CN" sz="4800" dirty="0">
                <a:latin typeface="Arial Black" panose="020B0A04020102020204" pitchFamily="34" charset="0"/>
              </a:rPr>
              <a:t> of Home-made </a:t>
            </a:r>
            <a:r>
              <a:rPr lang="en-US" altLang="zh-CN" sz="4800" dirty="0" smtClean="0">
                <a:latin typeface="Arial Black" panose="020B0A04020102020204" pitchFamily="34" charset="0"/>
              </a:rPr>
              <a:t>Large Language Models: A Technical Review</a:t>
            </a:r>
            <a:endParaRPr lang="zh-CN" altLang="en-US" sz="4800" dirty="0"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2600666" cy="14117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8705" y="3981472"/>
            <a:ext cx="5510249" cy="830997"/>
          </a:xfrm>
          <a:prstGeom prst="rect">
            <a:avLst/>
          </a:prstGeom>
          <a:solidFill>
            <a:srgbClr val="FEFEF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Presentor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Sakura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bilibili@Sa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神带你学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bili_sakura@zju.edu.cn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9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7582" y="768280"/>
            <a:ext cx="109691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Zhao, W. X., Zhou, K., Li, J., Tang, T., Wang, X.,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Hou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Y., Min, Y., Zhang, B., Zhang, J., Dong, Z., Du, Y., Yang, C., Chen, Y., Chen, Z., Jiang, J., Ren, R., Li, Y., Tang, X., Liu, Z., … Wen, J.-R. (2023). *A Survey of Large Language Models* (arXiv:2303.18223).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https://doi.org/10.48550/arXiv.2303.18223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8631" y="0"/>
            <a:ext cx="97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References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78631" y="0"/>
            <a:ext cx="896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Comparison of Heating LLMs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1042987" y="3427672"/>
            <a:ext cx="10106025" cy="9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9198929" y="3498675"/>
            <a:ext cx="234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486" y="3513264"/>
            <a:ext cx="499303" cy="49930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233" y="5208182"/>
            <a:ext cx="1440615" cy="2247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602" y="5041286"/>
            <a:ext cx="1449029" cy="4075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09" y="5300731"/>
            <a:ext cx="1102291" cy="6944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530" y="5333164"/>
            <a:ext cx="770953" cy="77095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3" t="19211" r="20465" b="18424"/>
          <a:stretch/>
        </p:blipFill>
        <p:spPr>
          <a:xfrm>
            <a:off x="2696372" y="5451272"/>
            <a:ext cx="871791" cy="91160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49" y="4032085"/>
            <a:ext cx="1009201" cy="100920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40" y="2832816"/>
            <a:ext cx="445435" cy="44543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3859551" y="5779774"/>
            <a:ext cx="435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Domestic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64859" y="744502"/>
            <a:ext cx="446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Exotic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917" y="2801611"/>
            <a:ext cx="467850" cy="4678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167" y="2819439"/>
            <a:ext cx="432194" cy="432194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58" y="3532596"/>
            <a:ext cx="479971" cy="479971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33" y="2814635"/>
            <a:ext cx="594377" cy="594377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28"/>
          <a:stretch/>
        </p:blipFill>
        <p:spPr>
          <a:xfrm>
            <a:off x="6967370" y="2869571"/>
            <a:ext cx="792099" cy="482033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75"/>
          <a:stretch/>
        </p:blipFill>
        <p:spPr>
          <a:xfrm>
            <a:off x="5735283" y="2860484"/>
            <a:ext cx="545954" cy="471789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945" y="2847909"/>
            <a:ext cx="510521" cy="510521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07" y="3324564"/>
            <a:ext cx="889694" cy="889694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542" y="3331643"/>
            <a:ext cx="855773" cy="85577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30" y="2763999"/>
            <a:ext cx="641026" cy="641026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81" y="2694039"/>
            <a:ext cx="766661" cy="76666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485" y="2017669"/>
            <a:ext cx="746330" cy="746330"/>
          </a:xfrm>
          <a:prstGeom prst="rect">
            <a:avLst/>
          </a:prstGeom>
        </p:spPr>
      </p:pic>
      <p:pic>
        <p:nvPicPr>
          <p:cNvPr id="1026" name="Picture 2" descr="Nexusflow Unveils Open-source Generative AI Model - High-Performance Computing News Analysis ...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8" r="77010" b="24572"/>
          <a:stretch/>
        </p:blipFill>
        <p:spPr bwMode="auto">
          <a:xfrm>
            <a:off x="2001647" y="2737932"/>
            <a:ext cx="584143" cy="66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2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139</Words>
  <Application>Microsoft Office PowerPoint</Application>
  <PresentationFormat>宽屏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Arial Black</vt:lpstr>
      <vt:lpstr>Times New Roman</vt:lpstr>
      <vt:lpstr>Office 主题​​</vt:lpstr>
      <vt:lpstr>Dilemma of Home-made Large Language Models: A Technical Review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Larger the Model Size,  the Better the Performance?</dc:title>
  <dc:creator>Windows User</dc:creator>
  <cp:lastModifiedBy>Windows User</cp:lastModifiedBy>
  <cp:revision>37</cp:revision>
  <dcterms:created xsi:type="dcterms:W3CDTF">2024-05-23T08:59:04Z</dcterms:created>
  <dcterms:modified xsi:type="dcterms:W3CDTF">2024-06-24T09:43:19Z</dcterms:modified>
</cp:coreProperties>
</file>