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90099-C40B-4CCB-919B-5A7CB58D3CD6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69D2-9176-4A75-A5DA-AF75D85C5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0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9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3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3778-D96B-4D0B-93A3-E3653A77216A}" type="datetimeFigureOut">
              <a:rPr lang="zh-CN" altLang="en-US" smtClean="0"/>
              <a:t>2024/6/15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62100"/>
            <a:ext cx="13889255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0"/>
            <a:ext cx="12281826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1166" y="3796328"/>
            <a:ext cx="3005328" cy="461665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Sakura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T</a:t>
            </a:r>
            <a:r>
              <a:rPr lang="en-US" altLang="zh-CN" sz="4000" dirty="0" smtClean="0">
                <a:latin typeface="Arial Black" panose="020B0A04020102020204" pitchFamily="34" charset="0"/>
              </a:rPr>
              <a:t>he Evolution of GPT Models</a:t>
            </a:r>
            <a:br>
              <a:rPr lang="en-US" altLang="zh-CN" sz="4000" dirty="0" smtClean="0">
                <a:latin typeface="Arial Black" panose="020B0A04020102020204" pitchFamily="34" charset="0"/>
              </a:rPr>
            </a:br>
            <a:endParaRPr lang="zh-CN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2600666" cy="1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47" y="2194551"/>
            <a:ext cx="10254509" cy="34830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3066" y="5765965"/>
            <a:ext cx="59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Figure. Three basic formulas for the scaling law</a:t>
            </a:r>
            <a:r>
              <a:rPr lang="en-US" altLang="zh-CN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4847" y="905858"/>
            <a:ext cx="10239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2020, Kaplan et al. 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(the OpenAI team) firstly proposed to model the power-law relationship of model performance with respective to three major factors, namely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N),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size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(D), and the amount of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compute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(C), for neural language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(·) denotes the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cross entropy loss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nats.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Scaling Law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41556"/>
            <a:ext cx="10626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The statement and figure are adapted from Zhao et al. (2023) ’s work entitled </a:t>
            </a:r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Survey of Large Language Models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宽屏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Arial Black</vt:lpstr>
      <vt:lpstr>Office 主题​​</vt:lpstr>
      <vt:lpstr>The Evolution of GPT Models 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GPT Models </dc:title>
  <dc:creator>Windows User</dc:creator>
  <cp:lastModifiedBy>Windows User</cp:lastModifiedBy>
  <cp:revision>1</cp:revision>
  <dcterms:created xsi:type="dcterms:W3CDTF">2024-06-15T09:39:34Z</dcterms:created>
  <dcterms:modified xsi:type="dcterms:W3CDTF">2024-06-15T09:50:39Z</dcterms:modified>
</cp:coreProperties>
</file>