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0037" autoAdjust="0"/>
  </p:normalViewPr>
  <p:slideViewPr>
    <p:cSldViewPr snapToGrid="0">
      <p:cViewPr varScale="1">
        <p:scale>
          <a:sx n="91" d="100"/>
          <a:sy n="91" d="100"/>
        </p:scale>
        <p:origin x="13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B7EA8-8B5D-422F-8283-6189DF6B4158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D53A0-0699-44BD-A709-4D32FD7CF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56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2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85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D53A0-0699-44BD-A709-4D32FD7CF5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4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3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45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41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8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15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6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54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1CC2-A01A-4A43-9B01-C739996A6935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9B6D8-851A-48A2-8305-FD4737360D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l.acm.org/doi/abs/10.1145/3616855.363577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312.10115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031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arxiv.org/abs/2402.17453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Large Language Models Energize Geographic Information Science: A Survey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10835014" cy="2723606"/>
          </a:xfrm>
        </p:spPr>
        <p:txBody>
          <a:bodyPr>
            <a:normAutofit/>
          </a:bodyPr>
          <a:lstStyle/>
          <a:p>
            <a:r>
              <a:rPr lang="en-US" altLang="zh-CN" dirty="0"/>
              <a:t>——Explore the boundaries of capability, imagine the impossible</a:t>
            </a:r>
          </a:p>
          <a:p>
            <a:endParaRPr lang="en-US" altLang="zh-CN" dirty="0"/>
          </a:p>
          <a:p>
            <a:r>
              <a:rPr lang="en-US" altLang="zh-CN" dirty="0"/>
              <a:t>Presenter: Chen </a:t>
            </a:r>
            <a:r>
              <a:rPr lang="en-US" altLang="zh-CN" dirty="0" err="1"/>
              <a:t>Zhenyuan</a:t>
            </a:r>
            <a:r>
              <a:rPr lang="en-US" altLang="zh-CN" dirty="0"/>
              <a:t> (MSC 1)</a:t>
            </a:r>
          </a:p>
          <a:p>
            <a:r>
              <a:rPr lang="en-US" altLang="zh-CN" dirty="0"/>
              <a:t>Department: School of Earth Science, Zhejiang University</a:t>
            </a:r>
          </a:p>
          <a:p>
            <a:r>
              <a:rPr lang="en-US" altLang="zh-CN" dirty="0"/>
              <a:t>Date: 2024/4/7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6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K2: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Pioneer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in Integrating Large Language Models with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GeoScience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95" y="1824616"/>
            <a:ext cx="10801905" cy="39435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04108" y="6211669"/>
            <a:ext cx="11772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K2: A Foundation Language Model for Geoscience Knowledge Understanding and Utilization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Deng, C., et al., 2023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WSDM’24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87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Skysense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Foundation Model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272" y="6172201"/>
            <a:ext cx="11919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Skysense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 A multi-modal remote sensing foundation model towards universal interpretation for earth observation imagery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 Group &amp; Wuhan University &amp; MYBank,2024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CVPR2024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25" y="1528740"/>
            <a:ext cx="4751589" cy="43753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89" y="1350638"/>
            <a:ext cx="5241472" cy="45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Mixture of Experts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&amp; Modality Bridging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4108" y="6172201"/>
            <a:ext cx="11919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Bayesian Exploration of Pre-trained Models for Low-shot Image Classification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Yibo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Miao, Yu Lei, Feng Zhou, 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Zhijie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Deng,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)/(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CVPR2024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8" y="1951678"/>
            <a:ext cx="11393220" cy="368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3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DS-Agent: A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Self-Reflection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Agent Specialized for Machine Learning Tasks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04108" y="2747960"/>
            <a:ext cx="11911776" cy="2542495"/>
            <a:chOff x="204108" y="1564139"/>
            <a:chExt cx="11911776" cy="25424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6215" y="1706324"/>
              <a:ext cx="4849669" cy="2258127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08" y="1564139"/>
              <a:ext cx="6968724" cy="2542495"/>
            </a:xfrm>
            <a:prstGeom prst="rect">
              <a:avLst/>
            </a:prstGeom>
          </p:spPr>
        </p:pic>
      </p:grpSp>
      <p:sp>
        <p:nvSpPr>
          <p:cNvPr id="6" name="矩形 5"/>
          <p:cNvSpPr/>
          <p:nvPr/>
        </p:nvSpPr>
        <p:spPr>
          <a:xfrm>
            <a:off x="204108" y="6211669"/>
            <a:ext cx="11772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DS-Agent: Automated Data Science by Empowering Large Language Models with Case-Based Reasoning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Guo</a:t>
            </a:r>
            <a:r>
              <a:rPr lang="en-US" altLang="zh-C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S., Deng, C., et al., 2024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215" y="5352716"/>
            <a:ext cx="4606658" cy="716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08" y="5432638"/>
            <a:ext cx="6968724" cy="4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56"/>
          <a:stretch/>
        </p:blipFill>
        <p:spPr>
          <a:xfrm>
            <a:off x="1884589" y="3011259"/>
            <a:ext cx="8055429" cy="37161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89" y="540203"/>
            <a:ext cx="8231795" cy="2309133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19743" y="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Prospects: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is Future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79375" y="2777216"/>
            <a:ext cx="11242222" cy="468086"/>
          </a:xfrm>
          <a:prstGeom prst="roundRect">
            <a:avLst/>
          </a:prstGeom>
          <a:solidFill>
            <a:srgbClr val="FDF0E7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LLM to revolutionize all the traditional paradigm of research with high-level automation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8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203</Words>
  <Application>Microsoft Office PowerPoint</Application>
  <PresentationFormat>宽屏</PresentationFormat>
  <Paragraphs>22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Large Language Models Energize Geographic Information Science: A Survey</vt:lpstr>
      <vt:lpstr>K2: The Pioneer in Integrating Large Language Models with GeoScience </vt:lpstr>
      <vt:lpstr>Skysense: A Foundation Model in RS</vt:lpstr>
      <vt:lpstr>Mixture of Experts &amp; Modality Bridging</vt:lpstr>
      <vt:lpstr>DS-Agent: A Self-Reflection Agent Specialized for Machine Learning Tasks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Energize Geographic Information Science: A Survey</dc:title>
  <dc:creator>Windows User</dc:creator>
  <cp:lastModifiedBy>振源 陈</cp:lastModifiedBy>
  <cp:revision>45</cp:revision>
  <dcterms:created xsi:type="dcterms:W3CDTF">2024-04-04T00:41:15Z</dcterms:created>
  <dcterms:modified xsi:type="dcterms:W3CDTF">2024-04-07T04:49:31Z</dcterms:modified>
</cp:coreProperties>
</file>