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1" r:id="rId7"/>
    <p:sldId id="262" r:id="rId8"/>
    <p:sldId id="260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9B3D6-C02B-1BA9-B700-98C15D93D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DC4FA1-E444-3EFD-E050-E1637C72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593AD-008E-E675-E992-10004A3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41AFC-14DA-92B9-CE1D-F89C9BDF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10C89-3D63-4DE4-4BEB-C84D3658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8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7407-23F0-8972-F8C6-0E4BE18A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B088E-8EC8-40B3-0070-F490BCF7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B9476-B3B5-97C2-BBFA-B67B3E63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7ECEC-C5C7-7B9D-AA75-7E715130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4F77F-7FD8-76A6-E69A-05EEE089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3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B2F673-67CB-CF7D-D4E2-8CD710060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27FD6-C384-26C0-A854-6F36E13BB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9D2B1-A8D9-E483-1EA1-5AA8A3B9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00C01-12A7-1A9B-C2BA-42A15AA1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C6565-C784-568A-366D-45E0FEEC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6F0BF-B366-3B31-A1BC-C031A702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374A1-175F-2C4D-FB4A-E0097152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D7508-4C26-5138-7CB4-A07CD278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6FAD1-6183-918E-F2BB-6446B8B4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21206-CA1C-CE06-0226-E4FD6ABE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3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499CC-2D40-0299-A620-348BFBB7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B9F2F-8E8B-4A0B-0E2C-34751000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6940F-502F-CCB2-B09E-3C1B0A96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3B5C-AC74-759C-3BCD-BFEBAE17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FF07F-C0C9-9E5C-3F03-5D42CF19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934D7-6904-2663-283B-A1043DD4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8961E-D47F-8036-54B1-538504426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7BAA9-976B-9F95-6CD1-0FDE12447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64EE3-FF68-6230-7BB3-73D680F7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175785-ACC9-628E-88C5-3B198CDF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57671-C664-DFAF-2C5F-292B5892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4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141C3-3847-18E5-3EF8-80F5156E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0DF3C-8E82-766C-BF8C-26ED5AB4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013BE-0F35-9562-AA86-A72AE9A8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A6BD-307A-C5E3-E96B-994B447E3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96B04D-E731-2C64-3452-FB8C1102A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251B7-B9C5-AC88-045C-7F851CA2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8BC713-7BC0-8063-6737-63E3CBD9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CB0EA9-5301-61DE-E607-788E10C3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3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97CBC-C3A0-FA8F-4B79-C72010FA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A0A62F-10E1-18A6-BD29-3337218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CE021A-DFE8-57C2-3656-181F7985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23609-A77C-45BE-6042-06DA8863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5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58C88-4FD7-AD41-294E-AD995296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1A450E-1275-ADC2-9C36-66EACBF1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506AE-B5E2-20FA-4654-58C65E7A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388C0-2EC5-FE5D-740A-71C1BF3A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BA1C4-7457-2B4B-FC6E-FCE780B88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86460-84F3-2A46-C064-A20ACCE8A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B6091-3EB2-3959-5658-6392DC70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9127E-9A53-9546-10D2-5194A1CF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29C00-F35A-963A-D393-8CB862DE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1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01925-EC4D-CB9C-27E4-3F2B29C6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190F90-B4D8-BE01-5C24-C76302DC7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284FE-446F-6559-DD3E-726C2235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789DA-D348-967E-C7F6-610370BD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30C64-056A-2491-B09D-266E6998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823FE-6CA3-05D7-8106-36E5C536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4730F-8ABB-ABED-9955-F19D1C7C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E905D-FFF2-946C-A344-4E61C261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16151-60AC-0FF0-5235-7F830769D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C8A9D-6E5A-4BEA-AC6C-0EB8BF8CE9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F474C-2999-47EE-41EF-8A16B1F1F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FB9D9-DF0D-AA17-11D2-61C9BAE46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494" y="1041400"/>
            <a:ext cx="11683012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GBD: A Global-Scale Building Damage Dataset based on Diffusion Model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10835014" cy="272360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Presenter: Chen </a:t>
            </a:r>
            <a:r>
              <a:rPr lang="en-US" altLang="zh-CN" dirty="0" err="1"/>
              <a:t>Zhenyuan</a:t>
            </a:r>
            <a:r>
              <a:rPr lang="en-US" altLang="zh-CN" dirty="0"/>
              <a:t> (MSC 1)</a:t>
            </a:r>
          </a:p>
          <a:p>
            <a:r>
              <a:rPr lang="en-US" altLang="zh-CN" dirty="0"/>
              <a:t>Department: School of Earth Science, Zhejiang University</a:t>
            </a:r>
          </a:p>
          <a:p>
            <a:r>
              <a:rPr lang="en-US" altLang="zh-CN" dirty="0"/>
              <a:t>Date: 2024/4/25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4080C-802F-2D7B-AC90-4CEE1581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Conception of Our Work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92375C-DC18-A48F-3CAF-51CF827F1791}"/>
              </a:ext>
            </a:extLst>
          </p:cNvPr>
          <p:cNvSpPr txBox="1"/>
          <p:nvPr/>
        </p:nvSpPr>
        <p:spPr>
          <a:xfrm>
            <a:off x="488271" y="2175030"/>
            <a:ext cx="113190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Abstract: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Object Detection of Damaged Buildings in disastrous event is important for aiding and reconstruction. Current approaches for building damage assessment include CNN-based models and transformer-based models.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However, these pre-trained model is still lack of general capability which fails to timeliness of detection in terms of disastrous events.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In this work, we propose a generative model </a:t>
            </a:r>
            <a:r>
              <a:rPr lang="en-US" altLang="zh-CN" sz="28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ModelName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to manufacture potential post-disaster images from vulnerable regions at global scale, be it </a:t>
            </a:r>
            <a:r>
              <a:rPr lang="en-US" altLang="zh-CN" sz="2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GBD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④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We find that after further training SOTA models on </a:t>
            </a:r>
            <a:r>
              <a:rPr lang="en-US" altLang="zh-CN" sz="2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GBD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the performance of models show great improvements.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图形用户界面&#10;&#10;描述已自动生成">
            <a:extLst>
              <a:ext uri="{FF2B5EF4-FFF2-40B4-BE49-F238E27FC236}">
                <a16:creationId xmlns:a16="http://schemas.microsoft.com/office/drawing/2014/main" id="{E0D0C1F0-738B-252E-EBAD-7255D4686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4" y="146481"/>
            <a:ext cx="11810592" cy="65650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928EB59-5F97-84E6-28A6-72FE293A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086" y="0"/>
            <a:ext cx="371621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Framework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94BE575-F63B-191D-C948-5FA3705E2E85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6096000" y="146481"/>
            <a:ext cx="0" cy="656503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738A000-E69F-1F6A-C5FB-1738FB39940D}"/>
              </a:ext>
            </a:extLst>
          </p:cNvPr>
          <p:cNvSpPr txBox="1"/>
          <p:nvPr/>
        </p:nvSpPr>
        <p:spPr>
          <a:xfrm>
            <a:off x="8655729" y="5078028"/>
            <a:ext cx="313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Pre-Training/Further-Training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76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EB59-5F97-84E6-28A6-72FE293A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54000"/>
            <a:ext cx="8635796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Architecture(ref)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98CE26-38B1-AD76-E0B9-5429BC0C5FDA}"/>
              </a:ext>
            </a:extLst>
          </p:cNvPr>
          <p:cNvSpPr txBox="1"/>
          <p:nvPr/>
        </p:nvSpPr>
        <p:spPr>
          <a:xfrm>
            <a:off x="419100" y="1294497"/>
            <a:ext cx="994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Backbone Network: Unet(Learning Knowledge) + Diffusion(Generation) </a:t>
            </a:r>
          </a:p>
          <a:p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622AFB38-F545-24C1-C093-980CA1A1C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37" y="1889989"/>
            <a:ext cx="8197048" cy="42853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69B2807-12B6-8633-1097-979F8526250B}"/>
              </a:ext>
            </a:extLst>
          </p:cNvPr>
          <p:cNvSpPr txBox="1"/>
          <p:nvPr/>
        </p:nvSpPr>
        <p:spPr>
          <a:xfrm>
            <a:off x="50800" y="6273225"/>
            <a:ext cx="120139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Zhang, Y., Shi, X., Li, D., Wang, X., Wang, J., &amp; Li, H. (2023). A Unified Conditional Framework for Diffusion-based Image Restoration. 37th Conference on Neural Information Processing Systems (NeurIPS 2023)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8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EB59-5F97-84E6-28A6-72FE293A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Background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C85A0F-9EE8-1636-FB8D-A47397537AF2}"/>
              </a:ext>
            </a:extLst>
          </p:cNvPr>
          <p:cNvSpPr txBox="1"/>
          <p:nvPr/>
        </p:nvSpPr>
        <p:spPr>
          <a:xfrm>
            <a:off x="838200" y="2037360"/>
            <a:ext cx="107915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Shortage of labeled building dataset at global scale.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feature of remote sensing images on buildings varies greatly from here to there.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Pre-trained models strongly rely on domain-specific dataset for further training/supervised fine-tuning to improve the performance for specific downstream tasks. 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3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EB59-5F97-84E6-28A6-72FE293A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Contributions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AC0EBD-53E3-BEB2-0224-C6BCF33A3CCF}"/>
              </a:ext>
            </a:extLst>
          </p:cNvPr>
          <p:cNvSpPr txBox="1"/>
          <p:nvPr/>
        </p:nvSpPr>
        <p:spPr>
          <a:xfrm>
            <a:off x="838200" y="2147436"/>
            <a:ext cx="1051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We propose a generative model to synthesize labeled building damage dataset.</a:t>
            </a:r>
          </a:p>
          <a:p>
            <a:b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SOTA models further train on our dataset shows considerable improvement in zero-shot for downstream tasks like segmentation, change detection and scene classification, especially in regions that has never been seen in the training dataset.</a:t>
            </a:r>
          </a:p>
        </p:txBody>
      </p:sp>
    </p:spTree>
    <p:extLst>
      <p:ext uri="{BB962C8B-B14F-4D97-AF65-F5344CB8AC3E}">
        <p14:creationId xmlns:p14="http://schemas.microsoft.com/office/powerpoint/2010/main" val="388673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EB59-5F97-84E6-28A6-72FE293A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Future Work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279CBE-F004-4A15-78E5-7D406E4F0551}"/>
              </a:ext>
            </a:extLst>
          </p:cNvPr>
          <p:cNvSpPr txBox="1"/>
          <p:nvPr/>
        </p:nvSpPr>
        <p:spPr>
          <a:xfrm>
            <a:off x="526000" y="1833212"/>
            <a:ext cx="11405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Incorporated Language Model/Contextual Cues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 generalized model through Mixture of Experts/Modality Bridging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6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EB59-5F97-84E6-28A6-72FE293A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Related Work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40A1A5-8829-8830-CBAC-0F4FFA531324}"/>
              </a:ext>
            </a:extLst>
          </p:cNvPr>
          <p:cNvSpPr txBox="1"/>
          <p:nvPr/>
        </p:nvSpPr>
        <p:spPr>
          <a:xfrm>
            <a:off x="589624" y="1388847"/>
            <a:ext cx="791518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Building Extraction in Disastrous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Earthquake (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et al., 2012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Tsunami (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Endo et al., 2018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War conflict (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Fakhri et al., 2021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Generative Models for Remote Sensing Images (TGRS 2024)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Detection (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 et al., 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Foundation Model (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Dong et al., 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..(Zhang et al., 2024)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4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8EB59-5F97-84E6-28A6-72FE293A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References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B29CC0-F7D9-3303-52C6-15A5F37A3353}"/>
              </a:ext>
            </a:extLst>
          </p:cNvPr>
          <p:cNvSpPr txBox="1"/>
          <p:nvPr/>
        </p:nvSpPr>
        <p:spPr>
          <a:xfrm>
            <a:off x="838200" y="1800794"/>
            <a:ext cx="1059993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Wang, T.-L., &amp; Jin, Y.-Q. (2012).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Postearthquake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Building Damage Assessment Using Multi-Mutual Information From Pre-Event Optical Image and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Postevent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SAR Image. IEEE Geoscience and Remote Sensing Letters, 9(3), 452–456. </a:t>
            </a:r>
          </a:p>
          <a:p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Endo, Y., Adriano, B., Mas, E., &amp;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Koshimura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S. (2018). New insights into multiclass damage classification of tsunami-induced building damage from SAR images.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Remote Sensing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10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(12), 2059.</a:t>
            </a:r>
          </a:p>
          <a:p>
            <a:endParaRPr lang="en-US" altLang="zh-CN" sz="1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C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Fakhri, F., &amp;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Gkanatsios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I. (2021). Integration of Sentinel-1 and Sentinel-2 data for change detection: a case study in a war conflict area of Mosul city.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Remote Sensing Applications: Society and Environment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22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100505.</a:t>
            </a:r>
          </a:p>
          <a:p>
            <a:endParaRPr lang="en-US" altLang="zh-CN" sz="1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Wen, Y., Ma, X., Zhang, X., &amp; Pun, M.-O. (2024). GCD-DDPM: A Generative Change Detection Model Based on Difference-Feature-Guided DDPM. IEEE Transactions on Geoscience and Remote Sensing, 62, 1–16.</a:t>
            </a:r>
          </a:p>
          <a:p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Dong, Z., Gu, Y., &amp; Liu, T. (2024). Generative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ConvNet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Foundation Model With Sparse Modeling and Low-Frequency Reconstruction for Remote Sensing Image Interpretation. IEEE Transactions on Geoscience and Remote Sensing, 62, 1–16. </a:t>
            </a:r>
          </a:p>
          <a:p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Zhang, H., Wen, S., Wei, Z., &amp; Chen, Z. (2024). High-Resolution Feature Generator for Small-Ship Detection in Optical Remote Sensing Images. IEEE Transactions on Geoscience and Remote Sensing, 62, 1–11. 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5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654</Words>
  <Application>Microsoft Office PowerPoint</Application>
  <PresentationFormat>宽屏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Arial Black</vt:lpstr>
      <vt:lpstr>Office 主题​​</vt:lpstr>
      <vt:lpstr>GBD: A Global-Scale Building Damage Dataset based on Diffusion Model</vt:lpstr>
      <vt:lpstr>Conception of Our Work</vt:lpstr>
      <vt:lpstr>Framework</vt:lpstr>
      <vt:lpstr>Architecture(ref)</vt:lpstr>
      <vt:lpstr>Background</vt:lpstr>
      <vt:lpstr>Contributions</vt:lpstr>
      <vt:lpstr>Future Work</vt:lpstr>
      <vt:lpstr>Related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GBD: A Global-Scale Building Damage Dataset based on Diffusion Model</dc:title>
  <dc:creator>振源 陈</dc:creator>
  <cp:lastModifiedBy>振源 陈</cp:lastModifiedBy>
  <cp:revision>19</cp:revision>
  <dcterms:created xsi:type="dcterms:W3CDTF">2024-04-23T13:31:08Z</dcterms:created>
  <dcterms:modified xsi:type="dcterms:W3CDTF">2024-04-24T11:42:21Z</dcterms:modified>
</cp:coreProperties>
</file>