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7377-F8DE-4D9D-A3E0-4F525D9FA67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13C71-A7C2-47B0-B6A6-E726F3F69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6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84B7-949F-44E8-AC16-F6431676FF6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Scaling-Laws-for-Neural-Language-Models-Kaplan-McCandlish/e6c561d02500b2596a230b341a8eb8b921ca5bf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62100"/>
            <a:ext cx="13889255" cy="3708399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20" y="0"/>
            <a:ext cx="12281826" cy="6908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01" y="3627438"/>
            <a:ext cx="8039099" cy="461665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319552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The Larger the Model Size, </a:t>
            </a:r>
            <a:br>
              <a:rPr lang="en-US" altLang="zh-CN" sz="4000" dirty="0" smtClean="0">
                <a:latin typeface="Arial Black" panose="020B0A04020102020204" pitchFamily="34" charset="0"/>
              </a:rPr>
            </a:br>
            <a:r>
              <a:rPr lang="en-US" altLang="zh-CN" sz="4000" dirty="0" smtClean="0">
                <a:latin typeface="Arial Black" panose="020B0A04020102020204" pitchFamily="34" charset="0"/>
              </a:rPr>
              <a:t>the Better the Performance?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E25B3-F8EA-C8DC-711A-F8FE1D0F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Black" panose="020B0A04020102020204" pitchFamily="34" charset="0"/>
              </a:rPr>
              <a:t>Scaling Law [1]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847624"/>
            <a:ext cx="953585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E25B3-F8EA-C8DC-711A-F8FE1D0F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Black" panose="020B0A04020102020204" pitchFamily="34" charset="0"/>
              </a:rPr>
              <a:t>References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1400" y="1690688"/>
            <a:ext cx="1031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J. Kaplan, S. </a:t>
            </a:r>
            <a:r>
              <a:rPr lang="en-US" altLang="zh-CN" dirty="0" err="1" smtClean="0"/>
              <a:t>McCandlish</a:t>
            </a:r>
            <a:r>
              <a:rPr lang="en-US" altLang="zh-CN" dirty="0" smtClean="0"/>
              <a:t>, T. </a:t>
            </a:r>
            <a:r>
              <a:rPr lang="en-US" altLang="zh-CN" dirty="0" err="1" smtClean="0"/>
              <a:t>Henighan</a:t>
            </a:r>
            <a:r>
              <a:rPr lang="en-US" altLang="zh-CN" dirty="0" smtClean="0"/>
              <a:t>, T. B. Brown, B. Chess, R. Child, S. Gray, A. Radford, J. Wu, and D. </a:t>
            </a:r>
            <a:r>
              <a:rPr lang="en-US" altLang="zh-CN" dirty="0" err="1" smtClean="0"/>
              <a:t>Amodei</a:t>
            </a:r>
            <a:r>
              <a:rPr lang="en-US" altLang="zh-CN" dirty="0" smtClean="0"/>
              <a:t>, “Scaling laws for neural language models,” </a:t>
            </a:r>
            <a:r>
              <a:rPr lang="en-US" altLang="zh-CN" dirty="0" err="1" smtClean="0"/>
              <a:t>CoRR</a:t>
            </a:r>
            <a:r>
              <a:rPr lang="en-US" altLang="zh-CN" dirty="0" smtClean="0"/>
              <a:t>, vol. abs/2001.08361, 2020.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[2] J. Kaplan </a:t>
            </a:r>
            <a:r>
              <a:rPr lang="en-US" altLang="zh-CN" i="1" dirty="0" smtClean="0">
                <a:effectLst/>
              </a:rPr>
              <a:t>et al.</a:t>
            </a:r>
            <a:r>
              <a:rPr lang="en-US" altLang="zh-CN" dirty="0" smtClean="0">
                <a:effectLst/>
              </a:rPr>
              <a:t>, ‘Scaling Laws for Neural Language Models’, </a:t>
            </a:r>
            <a:r>
              <a:rPr lang="en-US" altLang="zh-CN" i="1" dirty="0" err="1" smtClean="0">
                <a:effectLst/>
              </a:rPr>
              <a:t>ArXiv</a:t>
            </a:r>
            <a:r>
              <a:rPr lang="en-US" altLang="zh-CN" dirty="0" smtClean="0">
                <a:effectLst/>
              </a:rPr>
              <a:t>, Jan. 2020, Accessed: Apr. 20, 2024. [Online]. Available: </a:t>
            </a:r>
            <a:r>
              <a:rPr lang="en-US" altLang="zh-CN" dirty="0" smtClean="0">
                <a:effectLst/>
                <a:hlinkClick r:id="rId2"/>
              </a:rPr>
              <a:t>https://www.semanticscholar.org/paper/Scaling-Laws-for-Neural-Language-Models-Kaplan-McCandlish/e6c561d02500b2596a230b341a8eb8b921ca5bf2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78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114</Words>
  <Application>Microsoft Office PowerPoint</Application>
  <PresentationFormat>宽屏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Office 主题​​</vt:lpstr>
      <vt:lpstr>The Larger the Model Size,  the Better the Performance?</vt:lpstr>
      <vt:lpstr>Scaling Law [1]</vt:lpstr>
      <vt:lpstr>References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Larger the Model Size,  the Better the Performance?</dc:title>
  <dc:creator>Windows User</dc:creator>
  <cp:lastModifiedBy>Windows User</cp:lastModifiedBy>
  <cp:revision>4</cp:revision>
  <dcterms:created xsi:type="dcterms:W3CDTF">2024-05-23T08:59:04Z</dcterms:created>
  <dcterms:modified xsi:type="dcterms:W3CDTF">2024-05-23T11:50:35Z</dcterms:modified>
</cp:coreProperties>
</file>