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4" r:id="rId2"/>
    <p:sldId id="295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6" r:id="rId19"/>
    <p:sldId id="272" r:id="rId20"/>
    <p:sldId id="274" r:id="rId21"/>
    <p:sldId id="273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9" r:id="rId34"/>
    <p:sldId id="288" r:id="rId35"/>
    <p:sldId id="292" r:id="rId36"/>
    <p:sldId id="296" r:id="rId37"/>
    <p:sldId id="290" r:id="rId38"/>
    <p:sldId id="291" r:id="rId39"/>
    <p:sldId id="29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2B0"/>
    <a:srgbClr val="ED799C"/>
    <a:srgbClr val="CC4970"/>
    <a:srgbClr val="E193AB"/>
    <a:srgbClr val="FCD8E2"/>
    <a:srgbClr val="F4A8BE"/>
    <a:srgbClr val="FAD6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19" autoAdjust="0"/>
  </p:normalViewPr>
  <p:slideViewPr>
    <p:cSldViewPr snapToGrid="0">
      <p:cViewPr varScale="1">
        <p:scale>
          <a:sx n="64" d="100"/>
          <a:sy n="64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C295-AD9A-4F38-91E1-BD67585D4D24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4C306-2437-4C82-B306-DD704E0D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8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94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4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0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5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9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4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5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25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4C306-2437-4C82-B306-DD704E0DECA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6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1E594-B1D8-4F8C-B8C5-F8969851B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0DD5E-9C1D-4442-BD13-39EE0183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A5B43-FD24-429B-9CB0-9418365F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88B6D-2417-4C29-B5C3-2F1C2155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A1078-BB0A-46F6-BD16-96E96ED7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5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A0914-6087-449A-960C-683D049E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195BE-B713-418D-A48D-6CB8AD27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9D43F-F479-421E-B4C8-85D6A39E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80340-C182-48DC-A621-20ACE932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8B8EF-80C7-44BB-B221-681A3583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05D627-A80A-46B5-99F2-082F56F7E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90EE0-ECEF-4CDB-BFC0-E492C974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2186D-FA59-414A-813D-EC736694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94B86-6EAA-438E-BF21-68790852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F5F46-7FB7-444C-BF9B-634D63E1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CF54-4A64-4F7B-A232-452FB18D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1162B-D53B-4002-ACB7-3E6530BF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F4447-FE9F-4605-ADCD-747B2D8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0A121-F1EE-48F6-BDFC-EA18BDF8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DFE6D-7ACC-406A-87FE-1E9642A7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8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284E0-2CEB-46F9-AFD8-0FADDC21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AEA17-3D05-4255-A8A8-680D3A3B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E5738-11B2-402F-9FF5-82C6FEE6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F3906-3CFB-4C3A-9259-DE63C738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1A1CB-66A5-4CFC-A652-17735BCA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DA63E-F21B-44A5-B8E6-B3E3C05D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DA723-79E7-4CC8-B52F-308E5863F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674A2-9ED2-44F9-AB1C-7B81294B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B884F-D843-495F-9D48-ABABFC0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5A562-305B-45FB-9FFD-FEB5A9D5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E2612-37A9-43C4-8087-07B8DD96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4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DD99D-E9CE-44FF-BE8F-348240BF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0154A-0027-431B-A511-001A741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B86B1-869C-4C6D-8CF5-980AE4BB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309E16-8312-438D-B242-0DDA44225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7E349A-CF26-489C-AC28-5D23FF197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4CAB2F-CDB3-4E5A-81C5-FFCB7EFE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E39596-929E-4875-81EC-8BFACD91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11C663-D546-4F38-9513-1B9CA4D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F5B20-5385-4BC4-9417-0B27A34D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522BF1-A84A-4439-9928-BCB77FD6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9DB480-A1CA-45B1-8BBD-AC0E1E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9DACD9-A80E-437A-BDD6-B29C2CB2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E980A9-1780-41B4-BC37-7316168D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8A81F7-918E-4141-8CDF-AB0E4D45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3EF8C-1D5D-4125-8BE8-2CABEF06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0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3E1FF-E191-488E-83D3-9D0A0EC4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AF6BB-9397-487A-BFD8-22C48C91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8D211-F362-416E-8134-BE1440177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48CAD-2914-4484-B271-6BCFDE4B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B2D45-1565-4437-B5C6-40F2B664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03EA1-5F3F-4E26-9C8B-C1501CFC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8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FFCC5-CC2D-4DED-B33E-642A2D8C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9C52B6-CE70-40BD-8EDF-9800F8FAE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C4E71-1BC7-4B77-AB7D-BAF08A44F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06EBC-D88E-4877-839F-9F7D9D0C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3CDEE-F0AF-45C0-874F-B820E8B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99381-C4FC-4FD8-ADEE-A4B6DE0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2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97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5AA1BA-739B-4C7C-B496-A325F95B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196D5-F94E-437D-A951-5B148888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33325-9EE5-4D26-B044-E3075C171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A4CDE-8D5C-45B9-B693-FC2C8A8E7810}" type="datetimeFigureOut">
              <a:rPr lang="zh-CN" altLang="en-US" smtClean="0"/>
              <a:t>2019/10/6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1CAA5-DDAC-4DD4-9828-00876C5C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91D5B-2259-46BB-9445-8034A5FBA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92E7-2F5C-4096-B801-ED6E3338A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29.xml"/><Relationship Id="rId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image" Target="../media/image1.png"/><Relationship Id="rId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VMware\VMware%20Workstation\vmware.exe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file:///C:\Program%20Files\Adobe\Adobe%20InDesign%20CC%202019\InDesign.exe" TargetMode="External"/><Relationship Id="rId26" Type="http://schemas.openxmlformats.org/officeDocument/2006/relationships/hyperlink" Target="file:///C:\Program%20Files%20(x86)\Microsoft%20Office\root\Office16\POWERPNT.EXE" TargetMode="External"/><Relationship Id="rId3" Type="http://schemas.openxmlformats.org/officeDocument/2006/relationships/hyperlink" Target="file:///C:\windows\explorer.exe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hyperlink" Target="file:///C:\Program%20Files\Adobe\Adobe%20Premiere%20Pro%20CC%202019\Adobe%20Premiere%20Pro.exe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hyperlink" Target="file:///C:\Program%20Files\Adobe\Adobe%20Animate%20CC%202019\Animate.exe" TargetMode="External"/><Relationship Id="rId20" Type="http://schemas.openxmlformats.org/officeDocument/2006/relationships/hyperlink" Target="file:///C:\Program%20Files\Adobe\Adobe%20Photoshop%20CC%202019\Photoshop.exe" TargetMode="Externa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hyperlink" Target="file:///C:\Program%20Files%20(x86)\Microsoft%20Office\root\Office16\ONENOTE.EXE" TargetMode="External"/><Relationship Id="rId32" Type="http://schemas.openxmlformats.org/officeDocument/2006/relationships/image" Target="../media/image22.png"/><Relationship Id="rId5" Type="http://schemas.openxmlformats.org/officeDocument/2006/relationships/hyperlink" Target="file:///C:\Program%20Files%20(x86)\bililive\ugc_assistant\ugc_assistant.exe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hyperlink" Target="file:///C:\Program%20Files%20(x86)\Microsoft%20Office\root\Office16\WINWORD.EXE" TargetMode="External"/><Relationship Id="rId10" Type="http://schemas.openxmlformats.org/officeDocument/2006/relationships/hyperlink" Target="file:///C:\Program%20Files\Adobe\Adobe%20Audition%20CC%202019\Adobe%20Audition%20CC.exe" TargetMode="External"/><Relationship Id="rId19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6.jpg"/><Relationship Id="rId9" Type="http://schemas.openxmlformats.org/officeDocument/2006/relationships/image" Target="../media/image9.png"/><Relationship Id="rId14" Type="http://schemas.openxmlformats.org/officeDocument/2006/relationships/hyperlink" Target="file:///C:\Program%20Files\Adobe\Adobe%20After%20Effects%20CC%202019\Support%20Files\AfterFX.exe" TargetMode="External"/><Relationship Id="rId22" Type="http://schemas.openxmlformats.org/officeDocument/2006/relationships/hyperlink" Target="file:///C:\Program%20Files%20(x86)\Microsoft%20Office\root\Office16\EXCEL.EXE" TargetMode="External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%20(x86)\VMware\VMware%20Workstation\vmware.exe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file:///C:\Program%20Files\Adobe\Adobe%20InDesign%20CC%202019\InDesign.exe" TargetMode="External"/><Relationship Id="rId26" Type="http://schemas.openxmlformats.org/officeDocument/2006/relationships/hyperlink" Target="file:///C:\Program%20Files%20(x86)\Microsoft%20Office\root\Office16\POWERPNT.EXE" TargetMode="External"/><Relationship Id="rId3" Type="http://schemas.openxmlformats.org/officeDocument/2006/relationships/hyperlink" Target="file:///C:\windows\explorer.exe" TargetMode="External"/><Relationship Id="rId21" Type="http://schemas.openxmlformats.org/officeDocument/2006/relationships/image" Target="../media/image15.png"/><Relationship Id="rId34" Type="http://schemas.openxmlformats.org/officeDocument/2006/relationships/slide" Target="slide35.xml"/><Relationship Id="rId7" Type="http://schemas.openxmlformats.org/officeDocument/2006/relationships/image" Target="../media/image8.png"/><Relationship Id="rId12" Type="http://schemas.openxmlformats.org/officeDocument/2006/relationships/hyperlink" Target="file:///C:\Program%20Files\Adobe\Adobe%20Premiere%20Pro%20CC%202019\Adobe%20Premiere%20Pro.exe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6" Type="http://schemas.openxmlformats.org/officeDocument/2006/relationships/hyperlink" Target="file:///C:\Program%20Files\Adobe\Adobe%20Animate%20CC%202019\Animate.exe" TargetMode="External"/><Relationship Id="rId20" Type="http://schemas.openxmlformats.org/officeDocument/2006/relationships/hyperlink" Target="file:///C:\Program%20Files\Adobe\Adobe%20Photoshop%20CC%202019\Photoshop.exe" TargetMode="Externa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hyperlink" Target="file:///C:\Program%20Files%20(x86)\Microsoft%20Office\root\Office16\ONENOTE.EXE" TargetMode="External"/><Relationship Id="rId32" Type="http://schemas.openxmlformats.org/officeDocument/2006/relationships/image" Target="../media/image22.png"/><Relationship Id="rId5" Type="http://schemas.openxmlformats.org/officeDocument/2006/relationships/hyperlink" Target="file:///C:\Program%20Files%20(x86)\bililive\ugc_assistant\ugc_assistant.exe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hyperlink" Target="file:///C:\Program%20Files%20(x86)\Microsoft%20Office\root\Office16\WINWORD.EXE" TargetMode="External"/><Relationship Id="rId10" Type="http://schemas.openxmlformats.org/officeDocument/2006/relationships/hyperlink" Target="file:///C:\Program%20Files\Adobe\Adobe%20Audition%20CC%202019\Adobe%20Audition%20CC.exe" TargetMode="External"/><Relationship Id="rId19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6.jpg"/><Relationship Id="rId9" Type="http://schemas.openxmlformats.org/officeDocument/2006/relationships/image" Target="../media/image9.png"/><Relationship Id="rId14" Type="http://schemas.openxmlformats.org/officeDocument/2006/relationships/hyperlink" Target="file:///C:\Program%20Files\Adobe\Adobe%20After%20Effects%20CC%202019\Support%20Files\AfterFX.exe" TargetMode="External"/><Relationship Id="rId22" Type="http://schemas.openxmlformats.org/officeDocument/2006/relationships/hyperlink" Target="file:///C:\Program%20Files%20(x86)\Microsoft%20Office\root\Office16\EXCEL.EXE" TargetMode="External"/><Relationship Id="rId27" Type="http://schemas.openxmlformats.org/officeDocument/2006/relationships/image" Target="../media/image18.png"/><Relationship Id="rId30" Type="http://schemas.openxmlformats.org/officeDocument/2006/relationships/image" Target="../media/image20.png"/><Relationship Id="rId35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ilibili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93A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EDB3CD-DDB6-4448-BD8B-FEBB6985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1A5A90-6CCA-428B-844B-E5B0A0257292}"/>
              </a:ext>
            </a:extLst>
          </p:cNvPr>
          <p:cNvSpPr txBox="1"/>
          <p:nvPr/>
        </p:nvSpPr>
        <p:spPr>
          <a:xfrm>
            <a:off x="2129306" y="2798243"/>
            <a:ext cx="8119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注意：此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PPT</a:t>
            </a:r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仅供娱乐！此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PPT</a:t>
            </a:r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仅供娱乐！此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PPT</a:t>
            </a:r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仅供娱乐！</a:t>
            </a:r>
            <a:endParaRPr lang="en-US" altLang="zh-CN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制作者：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altLang="zh-CN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Cmd_MEMZ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uid</a:t>
            </a:r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 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413269076</a:t>
            </a:r>
          </a:p>
        </p:txBody>
      </p:sp>
    </p:spTree>
    <p:extLst>
      <p:ext uri="{BB962C8B-B14F-4D97-AF65-F5344CB8AC3E}">
        <p14:creationId xmlns:p14="http://schemas.microsoft.com/office/powerpoint/2010/main" val="7494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请选择您的</a:t>
            </a:r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BiliOS</a:t>
            </a:r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安装位置：</a:t>
            </a:r>
          </a:p>
        </p:txBody>
      </p:sp>
      <p:sp>
        <p:nvSpPr>
          <p:cNvPr id="32" name="矩形: 圆角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A9F3C7-710E-4ACC-9CCB-D5EA49957FD6}"/>
              </a:ext>
            </a:extLst>
          </p:cNvPr>
          <p:cNvSpPr/>
          <p:nvPr/>
        </p:nvSpPr>
        <p:spPr>
          <a:xfrm>
            <a:off x="2233840" y="2357249"/>
            <a:ext cx="8114333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C: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主要分区，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NTFS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20GB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可用</a:t>
            </a:r>
          </a:p>
        </p:txBody>
      </p:sp>
      <p:sp>
        <p:nvSpPr>
          <p:cNvPr id="23" name="矩形: 圆角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B7502D-32AC-45F3-AC88-A67BD0746F4A}"/>
              </a:ext>
            </a:extLst>
          </p:cNvPr>
          <p:cNvSpPr/>
          <p:nvPr/>
        </p:nvSpPr>
        <p:spPr>
          <a:xfrm>
            <a:off x="2233841" y="33170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E: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逻辑分区，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NTFS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512GB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可用</a:t>
            </a:r>
          </a:p>
        </p:txBody>
      </p:sp>
      <p:sp>
        <p:nvSpPr>
          <p:cNvPr id="24" name="矩形: 圆角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19EB62-B0A7-409B-8FB9-F35AA5FB5DF8}"/>
              </a:ext>
            </a:extLst>
          </p:cNvPr>
          <p:cNvSpPr/>
          <p:nvPr/>
        </p:nvSpPr>
        <p:spPr>
          <a:xfrm>
            <a:off x="2233840" y="2837149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D: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主要分区，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NTFS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40GB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可用</a:t>
            </a:r>
          </a:p>
        </p:txBody>
      </p:sp>
      <p:sp>
        <p:nvSpPr>
          <p:cNvPr id="8" name="矩形: 圆角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40472D-3603-4C29-9BFD-EF10C52EF90E}"/>
              </a:ext>
            </a:extLst>
          </p:cNvPr>
          <p:cNvSpPr/>
          <p:nvPr/>
        </p:nvSpPr>
        <p:spPr>
          <a:xfrm>
            <a:off x="2230514" y="42768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/dev/sda5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，逻辑分区，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BFS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2TB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可用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8AC67C-F5C1-4569-BD54-AF1E5F869114}"/>
              </a:ext>
            </a:extLst>
          </p:cNvPr>
          <p:cNvSpPr/>
          <p:nvPr/>
        </p:nvSpPr>
        <p:spPr>
          <a:xfrm>
            <a:off x="2230514" y="37969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/dev/sda3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，主要分区，未格式化</a:t>
            </a:r>
          </a:p>
        </p:txBody>
      </p:sp>
    </p:spTree>
    <p:extLst>
      <p:ext uri="{BB962C8B-B14F-4D97-AF65-F5344CB8AC3E}">
        <p14:creationId xmlns:p14="http://schemas.microsoft.com/office/powerpoint/2010/main" val="38892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您选择的</a:t>
            </a:r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/dev/sda3</a:t>
            </a:r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未格式化，格式化为：</a:t>
            </a:r>
          </a:p>
        </p:txBody>
      </p:sp>
      <p:sp>
        <p:nvSpPr>
          <p:cNvPr id="32" name="矩形: 圆角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A9F3C7-710E-4ACC-9CCB-D5EA49957FD6}"/>
              </a:ext>
            </a:extLst>
          </p:cNvPr>
          <p:cNvSpPr/>
          <p:nvPr/>
        </p:nvSpPr>
        <p:spPr>
          <a:xfrm>
            <a:off x="2233840" y="2357249"/>
            <a:ext cx="8114333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NT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文件系统（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NTFS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</a:p>
        </p:txBody>
      </p:sp>
      <p:sp>
        <p:nvSpPr>
          <p:cNvPr id="23" name="矩形: 圆角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B7502D-32AC-45F3-AC88-A67BD0746F4A}"/>
              </a:ext>
            </a:extLst>
          </p:cNvPr>
          <p:cNvSpPr/>
          <p:nvPr/>
        </p:nvSpPr>
        <p:spPr>
          <a:xfrm>
            <a:off x="2233841" y="33170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BiliBili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文件系统（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BFS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</a:p>
        </p:txBody>
      </p:sp>
      <p:sp>
        <p:nvSpPr>
          <p:cNvPr id="24" name="矩形: 圆角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19EB62-B0A7-409B-8FB9-F35AA5FB5DF8}"/>
              </a:ext>
            </a:extLst>
          </p:cNvPr>
          <p:cNvSpPr/>
          <p:nvPr/>
        </p:nvSpPr>
        <p:spPr>
          <a:xfrm>
            <a:off x="2233840" y="2837149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文件分配表（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FAT12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FAT16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FAT32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exFAT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</a:p>
        </p:txBody>
      </p:sp>
      <p:sp>
        <p:nvSpPr>
          <p:cNvPr id="8" name="矩形: 圆角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40472D-3603-4C29-9BFD-EF10C52EF90E}"/>
              </a:ext>
            </a:extLst>
          </p:cNvPr>
          <p:cNvSpPr/>
          <p:nvPr/>
        </p:nvSpPr>
        <p:spPr>
          <a:xfrm>
            <a:off x="2230514" y="42768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 OS X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日志式（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HFS+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8AC67C-F5C1-4569-BD54-AF1E5F869114}"/>
              </a:ext>
            </a:extLst>
          </p:cNvPr>
          <p:cNvSpPr/>
          <p:nvPr/>
        </p:nvSpPr>
        <p:spPr>
          <a:xfrm>
            <a:off x="2230514" y="37969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文件系统（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ext2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ext3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ext4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</a:p>
        </p:txBody>
      </p:sp>
      <p:sp>
        <p:nvSpPr>
          <p:cNvPr id="10" name="矩形: 圆角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36A715-3AA9-4CCD-9D8F-6D6DF188373F}"/>
              </a:ext>
            </a:extLst>
          </p:cNvPr>
          <p:cNvSpPr/>
          <p:nvPr/>
        </p:nvSpPr>
        <p:spPr>
          <a:xfrm>
            <a:off x="2230514" y="47567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Apple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文件系统（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APFS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</a:p>
        </p:txBody>
      </p:sp>
      <p:sp>
        <p:nvSpPr>
          <p:cNvPr id="11" name="矩形: 圆角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AD5F40-78C5-4CB8-A2B5-7A61E06044C6}"/>
              </a:ext>
            </a:extLst>
          </p:cNvPr>
          <p:cNvSpPr/>
          <p:nvPr/>
        </p:nvSpPr>
        <p:spPr>
          <a:xfrm>
            <a:off x="2230514" y="523694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Minecraft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文件系统（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MCFS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355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安装程序已发现以下操作系统，请选择要保留的操作系统后继续：</a:t>
            </a:r>
          </a:p>
        </p:txBody>
      </p:sp>
      <p:sp>
        <p:nvSpPr>
          <p:cNvPr id="32" name="矩形: 圆角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A9F3C7-710E-4ACC-9CCB-D5EA49957FD6}"/>
              </a:ext>
            </a:extLst>
          </p:cNvPr>
          <p:cNvSpPr/>
          <p:nvPr/>
        </p:nvSpPr>
        <p:spPr>
          <a:xfrm>
            <a:off x="2233840" y="2357249"/>
            <a:ext cx="5274541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10 Version 1903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3B7502D-32AC-45F3-AC88-A67BD0746F4A}"/>
              </a:ext>
            </a:extLst>
          </p:cNvPr>
          <p:cNvSpPr/>
          <p:nvPr/>
        </p:nvSpPr>
        <p:spPr>
          <a:xfrm>
            <a:off x="2233841" y="3317050"/>
            <a:ext cx="5274541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Vista with Service Pack 2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F19EB62-B0A7-409B-8FB9-F35AA5FB5DF8}"/>
              </a:ext>
            </a:extLst>
          </p:cNvPr>
          <p:cNvSpPr/>
          <p:nvPr/>
        </p:nvSpPr>
        <p:spPr>
          <a:xfrm>
            <a:off x="2233840" y="2837149"/>
            <a:ext cx="5274541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7 with Service Pack 1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40472D-3603-4C29-9BFD-EF10C52EF90E}"/>
              </a:ext>
            </a:extLst>
          </p:cNvPr>
          <p:cNvSpPr/>
          <p:nvPr/>
        </p:nvSpPr>
        <p:spPr>
          <a:xfrm>
            <a:off x="2230513" y="4276850"/>
            <a:ext cx="5277869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98 Second Edition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8AC67C-F5C1-4569-BD54-AF1E5F869114}"/>
              </a:ext>
            </a:extLst>
          </p:cNvPr>
          <p:cNvSpPr/>
          <p:nvPr/>
        </p:nvSpPr>
        <p:spPr>
          <a:xfrm>
            <a:off x="2230514" y="3796950"/>
            <a:ext cx="5277868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XP with Service Pack 3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836A715-3AA9-4CCD-9D8F-6D6DF188373F}"/>
              </a:ext>
            </a:extLst>
          </p:cNvPr>
          <p:cNvSpPr/>
          <p:nvPr/>
        </p:nvSpPr>
        <p:spPr>
          <a:xfrm>
            <a:off x="2230514" y="4756750"/>
            <a:ext cx="5277869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Microsoft-DOS 6.22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AD5F40-78C5-4CB8-A2B5-7A61E06044C6}"/>
              </a:ext>
            </a:extLst>
          </p:cNvPr>
          <p:cNvSpPr/>
          <p:nvPr/>
        </p:nvSpPr>
        <p:spPr>
          <a:xfrm>
            <a:off x="2230514" y="5236940"/>
            <a:ext cx="5277869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Ubuntu 18.04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矩形: 圆角 11">
            <a:hlinkClick r:id="rId4" action="ppaction://hlinksldjump"/>
            <a:extLst>
              <a:ext uri="{FF2B5EF4-FFF2-40B4-BE49-F238E27FC236}">
                <a16:creationId xmlns:a16="http://schemas.microsoft.com/office/drawing/2014/main" id="{23EE6202-7C90-4796-A58C-519B3CACAC0F}"/>
              </a:ext>
            </a:extLst>
          </p:cNvPr>
          <p:cNvSpPr/>
          <p:nvPr/>
        </p:nvSpPr>
        <p:spPr>
          <a:xfrm>
            <a:off x="8357745" y="4916373"/>
            <a:ext cx="2278380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继续</a:t>
            </a:r>
          </a:p>
        </p:txBody>
      </p:sp>
    </p:spTree>
    <p:extLst>
      <p:ext uri="{BB962C8B-B14F-4D97-AF65-F5344CB8AC3E}">
        <p14:creationId xmlns:p14="http://schemas.microsoft.com/office/powerpoint/2010/main" val="40719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安装程序已发现以下操作系统，请选择要保留的操作系统后继续：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A9F3C7-710E-4ACC-9CCB-D5EA49957FD6}"/>
              </a:ext>
            </a:extLst>
          </p:cNvPr>
          <p:cNvSpPr/>
          <p:nvPr/>
        </p:nvSpPr>
        <p:spPr>
          <a:xfrm>
            <a:off x="2233840" y="2357249"/>
            <a:ext cx="5274541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10 Version 1903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3B7502D-32AC-45F3-AC88-A67BD0746F4A}"/>
              </a:ext>
            </a:extLst>
          </p:cNvPr>
          <p:cNvSpPr/>
          <p:nvPr/>
        </p:nvSpPr>
        <p:spPr>
          <a:xfrm>
            <a:off x="2233841" y="3317050"/>
            <a:ext cx="5274541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Vista with Service Pack 2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F19EB62-B0A7-409B-8FB9-F35AA5FB5DF8}"/>
              </a:ext>
            </a:extLst>
          </p:cNvPr>
          <p:cNvSpPr/>
          <p:nvPr/>
        </p:nvSpPr>
        <p:spPr>
          <a:xfrm>
            <a:off x="2233840" y="2837149"/>
            <a:ext cx="5274541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7 with Service Pack 1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40472D-3603-4C29-9BFD-EF10C52EF90E}"/>
              </a:ext>
            </a:extLst>
          </p:cNvPr>
          <p:cNvSpPr/>
          <p:nvPr/>
        </p:nvSpPr>
        <p:spPr>
          <a:xfrm>
            <a:off x="2230513" y="4276850"/>
            <a:ext cx="5277869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98 Second Edition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8AC67C-F5C1-4569-BD54-AF1E5F869114}"/>
              </a:ext>
            </a:extLst>
          </p:cNvPr>
          <p:cNvSpPr/>
          <p:nvPr/>
        </p:nvSpPr>
        <p:spPr>
          <a:xfrm>
            <a:off x="2230514" y="3796950"/>
            <a:ext cx="5277868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XP with Service Pack 3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836A715-3AA9-4CCD-9D8F-6D6DF188373F}"/>
              </a:ext>
            </a:extLst>
          </p:cNvPr>
          <p:cNvSpPr/>
          <p:nvPr/>
        </p:nvSpPr>
        <p:spPr>
          <a:xfrm>
            <a:off x="2230514" y="4756750"/>
            <a:ext cx="5277869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Microsoft-DOS 6.22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AD5F40-78C5-4CB8-A2B5-7A61E06044C6}"/>
              </a:ext>
            </a:extLst>
          </p:cNvPr>
          <p:cNvSpPr/>
          <p:nvPr/>
        </p:nvSpPr>
        <p:spPr>
          <a:xfrm>
            <a:off x="2230514" y="5236940"/>
            <a:ext cx="5277869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Ubuntu 18.04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矩形: 圆角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EE6202-7C90-4796-A58C-519B3CACAC0F}"/>
              </a:ext>
            </a:extLst>
          </p:cNvPr>
          <p:cNvSpPr/>
          <p:nvPr/>
        </p:nvSpPr>
        <p:spPr>
          <a:xfrm>
            <a:off x="8357745" y="4916373"/>
            <a:ext cx="2278380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继续</a:t>
            </a:r>
          </a:p>
        </p:txBody>
      </p:sp>
    </p:spTree>
    <p:extLst>
      <p:ext uri="{BB962C8B-B14F-4D97-AF65-F5344CB8AC3E}">
        <p14:creationId xmlns:p14="http://schemas.microsoft.com/office/powerpoint/2010/main" val="35608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1E78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667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您即将安装</a:t>
            </a:r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BiliOS 10 </a:t>
            </a:r>
            <a:r>
              <a:rPr lang="en-US" altLang="zh-CN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UpLoader</a:t>
            </a:r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 UP</a:t>
            </a:r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主版。准备好，请点击“继续”。</a:t>
            </a:r>
          </a:p>
        </p:txBody>
      </p:sp>
      <p:sp>
        <p:nvSpPr>
          <p:cNvPr id="12" name="矩形: 圆角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EE6202-7C90-4796-A58C-519B3CACAC0F}"/>
              </a:ext>
            </a:extLst>
          </p:cNvPr>
          <p:cNvSpPr/>
          <p:nvPr/>
        </p:nvSpPr>
        <p:spPr>
          <a:xfrm>
            <a:off x="8357745" y="4916373"/>
            <a:ext cx="2278380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继续</a:t>
            </a:r>
          </a:p>
        </p:txBody>
      </p:sp>
    </p:spTree>
    <p:extLst>
      <p:ext uri="{BB962C8B-B14F-4D97-AF65-F5344CB8AC3E}">
        <p14:creationId xmlns:p14="http://schemas.microsoft.com/office/powerpoint/2010/main" val="191285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第一步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8F31C5-1335-4DE6-9228-59C35BC491BF}"/>
              </a:ext>
            </a:extLst>
          </p:cNvPr>
          <p:cNvSpPr txBox="1"/>
          <p:nvPr/>
        </p:nvSpPr>
        <p:spPr>
          <a:xfrm>
            <a:off x="2129306" y="2625789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正在格式化</a:t>
            </a:r>
            <a:r>
              <a:rPr lang="en-US" altLang="zh-CN" dirty="0"/>
              <a:t>/dev/sda3</a:t>
            </a:r>
            <a:r>
              <a:rPr lang="zh-CN" altLang="en-US" dirty="0"/>
              <a:t>为</a:t>
            </a:r>
            <a:r>
              <a:rPr lang="en-US" altLang="zh-CN" dirty="0" err="1"/>
              <a:t>BiliBili</a:t>
            </a:r>
            <a:r>
              <a:rPr lang="zh-CN" altLang="en-US" dirty="0"/>
              <a:t>文件系统（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3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第二步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8F31C5-1335-4DE6-9228-59C35BC491BF}"/>
              </a:ext>
            </a:extLst>
          </p:cNvPr>
          <p:cNvSpPr txBox="1"/>
          <p:nvPr/>
        </p:nvSpPr>
        <p:spPr>
          <a:xfrm>
            <a:off x="2129306" y="26257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正在复制文件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0BF4C9F-8214-47FF-AF5D-373D637C017B}"/>
              </a:ext>
            </a:extLst>
          </p:cNvPr>
          <p:cNvSpPr/>
          <p:nvPr/>
        </p:nvSpPr>
        <p:spPr>
          <a:xfrm>
            <a:off x="2386481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BDB318-AD7B-46E8-B692-61DFF1BFA351}"/>
              </a:ext>
            </a:extLst>
          </p:cNvPr>
          <p:cNvSpPr/>
          <p:nvPr/>
        </p:nvSpPr>
        <p:spPr>
          <a:xfrm>
            <a:off x="4369828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77E3D6-DA45-44B5-BDDC-81385BE2473C}"/>
              </a:ext>
            </a:extLst>
          </p:cNvPr>
          <p:cNvSpPr/>
          <p:nvPr/>
        </p:nvSpPr>
        <p:spPr>
          <a:xfrm>
            <a:off x="6353175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5746FC-312B-4DBF-8204-4E2E1C629972}"/>
              </a:ext>
            </a:extLst>
          </p:cNvPr>
          <p:cNvSpPr/>
          <p:nvPr/>
        </p:nvSpPr>
        <p:spPr>
          <a:xfrm>
            <a:off x="8336522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3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500">
        <p:fade/>
      </p:transition>
    </mc:Choice>
    <mc:Fallback xmlns="">
      <p:transition spd="med" advClick="0" advTm="1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第三步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8F31C5-1335-4DE6-9228-59C35BC491BF}"/>
              </a:ext>
            </a:extLst>
          </p:cNvPr>
          <p:cNvSpPr txBox="1"/>
          <p:nvPr/>
        </p:nvSpPr>
        <p:spPr>
          <a:xfrm>
            <a:off x="2129306" y="26257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正在展开文件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0BF4C9F-8214-47FF-AF5D-373D637C017B}"/>
              </a:ext>
            </a:extLst>
          </p:cNvPr>
          <p:cNvSpPr/>
          <p:nvPr/>
        </p:nvSpPr>
        <p:spPr>
          <a:xfrm>
            <a:off x="2386481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BDB318-AD7B-46E8-B692-61DFF1BFA351}"/>
              </a:ext>
            </a:extLst>
          </p:cNvPr>
          <p:cNvSpPr/>
          <p:nvPr/>
        </p:nvSpPr>
        <p:spPr>
          <a:xfrm>
            <a:off x="4369828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77E3D6-DA45-44B5-BDDC-81385BE2473C}"/>
              </a:ext>
            </a:extLst>
          </p:cNvPr>
          <p:cNvSpPr/>
          <p:nvPr/>
        </p:nvSpPr>
        <p:spPr>
          <a:xfrm>
            <a:off x="6353175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5746FC-312B-4DBF-8204-4E2E1C629972}"/>
              </a:ext>
            </a:extLst>
          </p:cNvPr>
          <p:cNvSpPr/>
          <p:nvPr/>
        </p:nvSpPr>
        <p:spPr>
          <a:xfrm>
            <a:off x="8336522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0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500">
        <p:fade/>
      </p:transition>
    </mc:Choice>
    <mc:Fallback xmlns="">
      <p:transition spd="med" advClick="0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第四步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8F31C5-1335-4DE6-9228-59C35BC491BF}"/>
              </a:ext>
            </a:extLst>
          </p:cNvPr>
          <p:cNvSpPr txBox="1"/>
          <p:nvPr/>
        </p:nvSpPr>
        <p:spPr>
          <a:xfrm>
            <a:off x="2129306" y="2625789"/>
            <a:ext cx="8414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正在搜索并安装驱动程序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警告：此步骤有可能导致您的</a:t>
            </a:r>
            <a:r>
              <a:rPr lang="en-US" altLang="zh-CN" dirty="0"/>
              <a:t>PC</a:t>
            </a:r>
            <a:r>
              <a:rPr lang="zh-CN" altLang="en-US" dirty="0"/>
              <a:t>或</a:t>
            </a:r>
            <a:r>
              <a:rPr lang="en-US" altLang="zh-CN" dirty="0"/>
              <a:t>Mac</a:t>
            </a:r>
            <a:r>
              <a:rPr lang="zh-CN" altLang="en-US" dirty="0"/>
              <a:t>停止工作，如果您的</a:t>
            </a:r>
            <a:r>
              <a:rPr lang="en-US" altLang="zh-CN" dirty="0"/>
              <a:t>PC</a:t>
            </a:r>
            <a:r>
              <a:rPr lang="zh-CN" altLang="en-US" dirty="0"/>
              <a:t>或</a:t>
            </a:r>
            <a:r>
              <a:rPr lang="en-US" altLang="zh-CN" dirty="0"/>
              <a:t>Mac</a:t>
            </a:r>
            <a:r>
              <a:rPr lang="zh-CN" altLang="en-US" dirty="0"/>
              <a:t>停止响应，请冷重启您的</a:t>
            </a:r>
            <a:r>
              <a:rPr lang="en-US" altLang="zh-CN" dirty="0"/>
              <a:t>PC</a:t>
            </a:r>
            <a:r>
              <a:rPr lang="zh-CN" altLang="en-US" dirty="0"/>
              <a:t>或</a:t>
            </a:r>
            <a:r>
              <a:rPr lang="en-US" altLang="zh-CN" dirty="0"/>
              <a:t>Mac</a:t>
            </a:r>
            <a:r>
              <a:rPr lang="zh-CN" altLang="en-US" dirty="0"/>
              <a:t>，重启动后在“错误”窗口中选择“驱动错误”。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0BF4C9F-8214-47FF-AF5D-373D637C017B}"/>
              </a:ext>
            </a:extLst>
          </p:cNvPr>
          <p:cNvSpPr/>
          <p:nvPr/>
        </p:nvSpPr>
        <p:spPr>
          <a:xfrm>
            <a:off x="2386481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BDB318-AD7B-46E8-B692-61DFF1BFA351}"/>
              </a:ext>
            </a:extLst>
          </p:cNvPr>
          <p:cNvSpPr/>
          <p:nvPr/>
        </p:nvSpPr>
        <p:spPr>
          <a:xfrm>
            <a:off x="4369828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77E3D6-DA45-44B5-BDDC-81385BE2473C}"/>
              </a:ext>
            </a:extLst>
          </p:cNvPr>
          <p:cNvSpPr/>
          <p:nvPr/>
        </p:nvSpPr>
        <p:spPr>
          <a:xfrm>
            <a:off x="6353175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5746FC-312B-4DBF-8204-4E2E1C629972}"/>
              </a:ext>
            </a:extLst>
          </p:cNvPr>
          <p:cNvSpPr/>
          <p:nvPr/>
        </p:nvSpPr>
        <p:spPr>
          <a:xfrm>
            <a:off x="8336522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500">
        <p:fade/>
      </p:transition>
    </mc:Choice>
    <mc:Fallback xmlns="">
      <p:transition spd="med" advClick="0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58504" y="2890391"/>
            <a:ext cx="121014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安装程序将在重新启动后继续。</a:t>
            </a:r>
            <a:endParaRPr lang="en-US" altLang="zh-CN" sz="6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Setup will continue after restarting.</a:t>
            </a:r>
            <a:endParaRPr lang="zh-CN" altLang="en-US" sz="6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EDB3CD-DDB6-4448-BD8B-FEBB6985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2" name="矩形: 圆角 1">
            <a:hlinkClick r:id="rId3" action="ppaction://hlinksldjump"/>
            <a:extLst>
              <a:ext uri="{FF2B5EF4-FFF2-40B4-BE49-F238E27FC236}">
                <a16:creationId xmlns:a16="http://schemas.microsoft.com/office/drawing/2014/main" id="{7173ECA8-FC49-4E1F-B104-67EAB13448C2}"/>
              </a:ext>
            </a:extLst>
          </p:cNvPr>
          <p:cNvSpPr/>
          <p:nvPr/>
        </p:nvSpPr>
        <p:spPr>
          <a:xfrm>
            <a:off x="2129306" y="2915587"/>
            <a:ext cx="2307783" cy="2307783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have already installed </a:t>
            </a:r>
            <a:r>
              <a:rPr lang="en-US" altLang="zh-CN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biliOS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矩形: 圆角 4">
            <a:hlinkClick r:id="rId4" action="ppaction://hlinksldjump"/>
            <a:extLst>
              <a:ext uri="{FF2B5EF4-FFF2-40B4-BE49-F238E27FC236}">
                <a16:creationId xmlns:a16="http://schemas.microsoft.com/office/drawing/2014/main" id="{DE7F8870-592C-4E42-B8BB-9869D9E67EEA}"/>
              </a:ext>
            </a:extLst>
          </p:cNvPr>
          <p:cNvSpPr/>
          <p:nvPr/>
        </p:nvSpPr>
        <p:spPr>
          <a:xfrm>
            <a:off x="7977969" y="2915587"/>
            <a:ext cx="2307783" cy="2307783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want to install </a:t>
            </a:r>
            <a:r>
              <a:rPr lang="en-US" altLang="zh-CN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biliOS</a:t>
            </a:r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B29066-DBC5-4195-97AE-73E0B5E378B2}"/>
              </a:ext>
            </a:extLst>
          </p:cNvPr>
          <p:cNvSpPr txBox="1"/>
          <p:nvPr/>
        </p:nvSpPr>
        <p:spPr>
          <a:xfrm>
            <a:off x="4572986" y="141799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OS Selection Menu</a:t>
            </a:r>
            <a:endParaRPr lang="zh-CN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55F352-D5C4-47B0-B2F7-8DC1D28A7EA1}"/>
              </a:ext>
            </a:extLst>
          </p:cNvPr>
          <p:cNvSpPr/>
          <p:nvPr/>
        </p:nvSpPr>
        <p:spPr>
          <a:xfrm>
            <a:off x="0" y="-50006"/>
            <a:ext cx="12192000" cy="6908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5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50"/>
    </mc:Choice>
    <mc:Fallback xmlns="">
      <p:transition spd="slow" advClick="0" advTm="125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93A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5B2CF5-1D79-4D51-94E2-CD134CCF3EB6}"/>
              </a:ext>
            </a:extLst>
          </p:cNvPr>
          <p:cNvSpPr/>
          <p:nvPr/>
        </p:nvSpPr>
        <p:spPr>
          <a:xfrm>
            <a:off x="2129306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4D6E4FC-DBCD-43D2-BA83-3C974996C5EF}"/>
              </a:ext>
            </a:extLst>
          </p:cNvPr>
          <p:cNvSpPr/>
          <p:nvPr/>
        </p:nvSpPr>
        <p:spPr>
          <a:xfrm>
            <a:off x="4112653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9B610C-9D1E-4CFD-AF87-E656EC819F16}"/>
              </a:ext>
            </a:extLst>
          </p:cNvPr>
          <p:cNvSpPr/>
          <p:nvPr/>
        </p:nvSpPr>
        <p:spPr>
          <a:xfrm>
            <a:off x="6096000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C98772-E5DF-4F61-8C55-2CF88555A6E7}"/>
              </a:ext>
            </a:extLst>
          </p:cNvPr>
          <p:cNvSpPr/>
          <p:nvPr/>
        </p:nvSpPr>
        <p:spPr>
          <a:xfrm>
            <a:off x="8079347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EDB3CD-DDB6-4448-BD8B-FEBB6985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1A5A90-6CCA-428B-844B-E5B0A0257292}"/>
              </a:ext>
            </a:extLst>
          </p:cNvPr>
          <p:cNvSpPr txBox="1"/>
          <p:nvPr/>
        </p:nvSpPr>
        <p:spPr>
          <a:xfrm>
            <a:off x="4112653" y="2967335"/>
            <a:ext cx="380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Starting BiliOS 10 Uploader...</a:t>
            </a:r>
            <a:endParaRPr lang="zh-CN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730"/>
    </mc:Choice>
    <mc:Fallback xmlns="">
      <p:transition spd="slow" advClick="0" advTm="4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第五步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8F31C5-1335-4DE6-9228-59C35BC491BF}"/>
              </a:ext>
            </a:extLst>
          </p:cNvPr>
          <p:cNvSpPr txBox="1"/>
          <p:nvPr/>
        </p:nvSpPr>
        <p:spPr>
          <a:xfrm>
            <a:off x="2129306" y="2625789"/>
            <a:ext cx="25218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正在安装功能</a:t>
            </a:r>
            <a:r>
              <a:rPr lang="en-US" altLang="zh-CN" dirty="0"/>
              <a:t>...</a:t>
            </a:r>
          </a:p>
          <a:p>
            <a:r>
              <a:rPr lang="en-US" altLang="zh-CN" dirty="0" err="1"/>
              <a:t>BiliBili</a:t>
            </a:r>
            <a:r>
              <a:rPr lang="zh-CN" altLang="en-US" dirty="0"/>
              <a:t>投稿工具</a:t>
            </a:r>
            <a:r>
              <a:rPr lang="en-US" altLang="zh-CN" dirty="0"/>
              <a:t>...</a:t>
            </a:r>
          </a:p>
          <a:p>
            <a:r>
              <a:rPr lang="en-US" altLang="zh-CN" dirty="0" err="1"/>
              <a:t>BiliBili</a:t>
            </a:r>
            <a:r>
              <a:rPr lang="zh-CN" altLang="en-US" dirty="0"/>
              <a:t>直播姬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Microsoft Office...</a:t>
            </a:r>
          </a:p>
          <a:p>
            <a:r>
              <a:rPr lang="en-US" altLang="zh-CN" dirty="0"/>
              <a:t>Adobe Creative Cloud...</a:t>
            </a:r>
          </a:p>
          <a:p>
            <a:r>
              <a:rPr lang="en-US" altLang="zh-CN" dirty="0"/>
              <a:t>VMware Workstation...</a:t>
            </a:r>
          </a:p>
          <a:p>
            <a:r>
              <a:rPr lang="en-US" altLang="zh-CN" dirty="0" err="1"/>
              <a:t>BiliChrome</a:t>
            </a:r>
            <a:r>
              <a:rPr lang="en-US" altLang="zh-CN" dirty="0"/>
              <a:t>...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0BF4C9F-8214-47FF-AF5D-373D637C017B}"/>
              </a:ext>
            </a:extLst>
          </p:cNvPr>
          <p:cNvSpPr/>
          <p:nvPr/>
        </p:nvSpPr>
        <p:spPr>
          <a:xfrm>
            <a:off x="2386481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BDB318-AD7B-46E8-B692-61DFF1BFA351}"/>
              </a:ext>
            </a:extLst>
          </p:cNvPr>
          <p:cNvSpPr/>
          <p:nvPr/>
        </p:nvSpPr>
        <p:spPr>
          <a:xfrm>
            <a:off x="4369828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77E3D6-DA45-44B5-BDDC-81385BE2473C}"/>
              </a:ext>
            </a:extLst>
          </p:cNvPr>
          <p:cNvSpPr/>
          <p:nvPr/>
        </p:nvSpPr>
        <p:spPr>
          <a:xfrm>
            <a:off x="6353175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5746FC-312B-4DBF-8204-4E2E1C629972}"/>
              </a:ext>
            </a:extLst>
          </p:cNvPr>
          <p:cNvSpPr/>
          <p:nvPr/>
        </p:nvSpPr>
        <p:spPr>
          <a:xfrm>
            <a:off x="8336522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13A1A4-F40F-4335-A99C-9DC498D1DD10}"/>
              </a:ext>
            </a:extLst>
          </p:cNvPr>
          <p:cNvSpPr txBox="1"/>
          <p:nvPr/>
        </p:nvSpPr>
        <p:spPr>
          <a:xfrm>
            <a:off x="9442705" y="2905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C615DA-72B5-453F-8576-4BD7F37DC664}"/>
              </a:ext>
            </a:extLst>
          </p:cNvPr>
          <p:cNvSpPr txBox="1"/>
          <p:nvPr/>
        </p:nvSpPr>
        <p:spPr>
          <a:xfrm>
            <a:off x="9442705" y="3180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D3F042-8DA7-499D-9619-32EE2A87D828}"/>
              </a:ext>
            </a:extLst>
          </p:cNvPr>
          <p:cNvSpPr txBox="1"/>
          <p:nvPr/>
        </p:nvSpPr>
        <p:spPr>
          <a:xfrm>
            <a:off x="9442705" y="34546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B533A8-CB42-41AC-B6D0-BAD17E344613}"/>
              </a:ext>
            </a:extLst>
          </p:cNvPr>
          <p:cNvSpPr txBox="1"/>
          <p:nvPr/>
        </p:nvSpPr>
        <p:spPr>
          <a:xfrm>
            <a:off x="9442705" y="37270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82105E-22DE-4BC9-B29E-0C120F8CD3D4}"/>
              </a:ext>
            </a:extLst>
          </p:cNvPr>
          <p:cNvSpPr txBox="1"/>
          <p:nvPr/>
        </p:nvSpPr>
        <p:spPr>
          <a:xfrm>
            <a:off x="9442703" y="3967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3DFC6F-213F-4790-AAC8-79CEFAB7375F}"/>
              </a:ext>
            </a:extLst>
          </p:cNvPr>
          <p:cNvSpPr txBox="1"/>
          <p:nvPr/>
        </p:nvSpPr>
        <p:spPr>
          <a:xfrm>
            <a:off x="9442704" y="42422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完成。</a:t>
            </a:r>
          </a:p>
        </p:txBody>
      </p:sp>
    </p:spTree>
    <p:extLst>
      <p:ext uri="{BB962C8B-B14F-4D97-AF65-F5344CB8AC3E}">
        <p14:creationId xmlns:p14="http://schemas.microsoft.com/office/powerpoint/2010/main" val="130660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500">
        <p:fade/>
      </p:transition>
    </mc:Choice>
    <mc:Fallback xmlns="">
      <p:transition spd="med" advClick="0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0"/>
                            </p:stCondLst>
                            <p:childTnLst>
                              <p:par>
                                <p:cTn id="7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7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第六步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8F31C5-1335-4DE6-9228-59C35BC491BF}"/>
              </a:ext>
            </a:extLst>
          </p:cNvPr>
          <p:cNvSpPr txBox="1"/>
          <p:nvPr/>
        </p:nvSpPr>
        <p:spPr>
          <a:xfrm>
            <a:off x="2129306" y="26257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正在结束安装</a:t>
            </a:r>
            <a:r>
              <a:rPr lang="en-US" altLang="zh-CN" dirty="0"/>
              <a:t>...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0BF4C9F-8214-47FF-AF5D-373D637C017B}"/>
              </a:ext>
            </a:extLst>
          </p:cNvPr>
          <p:cNvSpPr/>
          <p:nvPr/>
        </p:nvSpPr>
        <p:spPr>
          <a:xfrm>
            <a:off x="2386481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BDB318-AD7B-46E8-B692-61DFF1BFA351}"/>
              </a:ext>
            </a:extLst>
          </p:cNvPr>
          <p:cNvSpPr/>
          <p:nvPr/>
        </p:nvSpPr>
        <p:spPr>
          <a:xfrm>
            <a:off x="4369828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77E3D6-DA45-44B5-BDDC-81385BE2473C}"/>
              </a:ext>
            </a:extLst>
          </p:cNvPr>
          <p:cNvSpPr/>
          <p:nvPr/>
        </p:nvSpPr>
        <p:spPr>
          <a:xfrm>
            <a:off x="6353175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5746FC-312B-4DBF-8204-4E2E1C629972}"/>
              </a:ext>
            </a:extLst>
          </p:cNvPr>
          <p:cNvSpPr/>
          <p:nvPr/>
        </p:nvSpPr>
        <p:spPr>
          <a:xfrm>
            <a:off x="8336522" y="4747776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0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499536" y="1611659"/>
            <a:ext cx="115591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安装程序已完成。您可以在重启动电脑后使用</a:t>
            </a:r>
            <a:r>
              <a:rPr lang="en-US" altLang="zh-CN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BiliOS</a:t>
            </a:r>
            <a:r>
              <a:rPr lang="zh-CN" altLang="en-US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。</a:t>
            </a:r>
            <a:endParaRPr lang="en-US" altLang="zh-CN" sz="6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CN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Setup is done. You can use BiliOS after restarting your device.</a:t>
            </a:r>
            <a:endParaRPr lang="zh-CN" altLang="en-US" sz="6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9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55F352-D5C4-47B0-B2F7-8DC1D28A7EA1}"/>
              </a:ext>
            </a:extLst>
          </p:cNvPr>
          <p:cNvSpPr/>
          <p:nvPr/>
        </p:nvSpPr>
        <p:spPr>
          <a:xfrm>
            <a:off x="0" y="-50006"/>
            <a:ext cx="12192000" cy="6908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50"/>
    </mc:Choice>
    <mc:Fallback xmlns="">
      <p:transition spd="slow" advClick="0" advTm="125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93A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5B2CF5-1D79-4D51-94E2-CD134CCF3EB6}"/>
              </a:ext>
            </a:extLst>
          </p:cNvPr>
          <p:cNvSpPr/>
          <p:nvPr/>
        </p:nvSpPr>
        <p:spPr>
          <a:xfrm>
            <a:off x="2129306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4D6E4FC-DBCD-43D2-BA83-3C974996C5EF}"/>
              </a:ext>
            </a:extLst>
          </p:cNvPr>
          <p:cNvSpPr/>
          <p:nvPr/>
        </p:nvSpPr>
        <p:spPr>
          <a:xfrm>
            <a:off x="4112653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9B610C-9D1E-4CFD-AF87-E656EC819F16}"/>
              </a:ext>
            </a:extLst>
          </p:cNvPr>
          <p:cNvSpPr/>
          <p:nvPr/>
        </p:nvSpPr>
        <p:spPr>
          <a:xfrm>
            <a:off x="6096000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C98772-E5DF-4F61-8C55-2CF88555A6E7}"/>
              </a:ext>
            </a:extLst>
          </p:cNvPr>
          <p:cNvSpPr/>
          <p:nvPr/>
        </p:nvSpPr>
        <p:spPr>
          <a:xfrm>
            <a:off x="8079347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EDB3CD-DDB6-4448-BD8B-FEBB6985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1A5A90-6CCA-428B-844B-E5B0A0257292}"/>
              </a:ext>
            </a:extLst>
          </p:cNvPr>
          <p:cNvSpPr txBox="1"/>
          <p:nvPr/>
        </p:nvSpPr>
        <p:spPr>
          <a:xfrm>
            <a:off x="4112653" y="2967335"/>
            <a:ext cx="380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Starting BiliOS 10 Uploader...</a:t>
            </a:r>
            <a:endParaRPr lang="zh-CN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3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730"/>
    </mc:Choice>
    <mc:Fallback xmlns="">
      <p:transition spd="slow" advClick="0" advTm="4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4EB6D8-3DC0-4125-A096-5ABF86EA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59" y="1185477"/>
            <a:ext cx="9163082" cy="4487045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3FAF531-192E-4C75-9721-AAAF2B9A1EF6}"/>
              </a:ext>
            </a:extLst>
          </p:cNvPr>
          <p:cNvSpPr/>
          <p:nvPr/>
        </p:nvSpPr>
        <p:spPr>
          <a:xfrm>
            <a:off x="3418114" y="2997981"/>
            <a:ext cx="2119087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*********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36DCFE1-EB5F-4928-86F2-DE7C3310539F}"/>
              </a:ext>
            </a:extLst>
          </p:cNvPr>
          <p:cNvSpPr/>
          <p:nvPr/>
        </p:nvSpPr>
        <p:spPr>
          <a:xfrm>
            <a:off x="3418114" y="2464581"/>
            <a:ext cx="2119087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Cmd_MEMZ</a:t>
            </a:r>
            <a:endParaRPr lang="zh-CN" altLang="en-US" dirty="0"/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B48DE851-2C26-43AB-9068-B8DCA0401D6D}"/>
              </a:ext>
            </a:extLst>
          </p:cNvPr>
          <p:cNvSpPr/>
          <p:nvPr/>
        </p:nvSpPr>
        <p:spPr>
          <a:xfrm>
            <a:off x="6654800" y="1952171"/>
            <a:ext cx="2627086" cy="1415143"/>
          </a:xfrm>
          <a:prstGeom prst="wedgeEllipseCallout">
            <a:avLst>
              <a:gd name="adj1" fmla="val 29373"/>
              <a:gd name="adj2" fmla="val 72336"/>
            </a:avLst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Hello,</a:t>
            </a:r>
            <a:r>
              <a:rPr lang="zh-CN" altLang="en-US" dirty="0"/>
              <a:t>我是</a:t>
            </a:r>
            <a:r>
              <a:rPr lang="en-US" altLang="zh-CN" dirty="0"/>
              <a:t>22</a:t>
            </a:r>
            <a:r>
              <a:rPr lang="zh-CN" altLang="en-US" dirty="0"/>
              <a:t>娘。</a:t>
            </a:r>
            <a:endParaRPr lang="en-US" altLang="zh-CN" dirty="0"/>
          </a:p>
          <a:p>
            <a:pPr algn="ctr"/>
            <a:r>
              <a:rPr lang="zh-CN" altLang="en-US" dirty="0"/>
              <a:t>接下来将由我带领完成系统设置。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34850F-0198-4E26-9A59-F5336182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97" y="2939142"/>
            <a:ext cx="2503317" cy="2503317"/>
          </a:xfrm>
          <a:prstGeom prst="rect">
            <a:avLst/>
          </a:prstGeom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7C2CDBB3-D7B8-4259-84FA-813518AAEFBD}"/>
              </a:ext>
            </a:extLst>
          </p:cNvPr>
          <p:cNvSpPr/>
          <p:nvPr/>
        </p:nvSpPr>
        <p:spPr>
          <a:xfrm>
            <a:off x="5958114" y="1952170"/>
            <a:ext cx="3323772" cy="1854693"/>
          </a:xfrm>
          <a:prstGeom prst="wedgeEllipseCallout">
            <a:avLst>
              <a:gd name="adj1" fmla="val 31993"/>
              <a:gd name="adj2" fmla="val 62554"/>
            </a:avLst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请问君</a:t>
            </a:r>
            <a:r>
              <a:rPr lang="en-US" altLang="zh-CN" dirty="0"/>
              <a:t>/</a:t>
            </a:r>
            <a:r>
              <a:rPr lang="zh-CN" altLang="en-US" dirty="0"/>
              <a:t>姬的</a:t>
            </a:r>
            <a:r>
              <a:rPr lang="en-US" altLang="zh-CN" dirty="0" err="1"/>
              <a:t>BiliBili</a:t>
            </a:r>
            <a:r>
              <a:rPr lang="zh-CN" altLang="en-US" dirty="0"/>
              <a:t>账户是什么？（如果目前没有</a:t>
            </a:r>
            <a:r>
              <a:rPr lang="en-US" altLang="zh-CN" dirty="0" err="1"/>
              <a:t>BiliBili</a:t>
            </a:r>
            <a:r>
              <a:rPr lang="zh-CN" altLang="en-US"/>
              <a:t>账户，</a:t>
            </a:r>
            <a:r>
              <a:rPr lang="zh-CN" altLang="en-US" dirty="0"/>
              <a:t>我将在联机时帮您注册一个。）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026EFA-3B6E-4B2A-A57C-EFC222F5DE13}"/>
              </a:ext>
            </a:extLst>
          </p:cNvPr>
          <p:cNvSpPr txBox="1"/>
          <p:nvPr/>
        </p:nvSpPr>
        <p:spPr>
          <a:xfrm>
            <a:off x="2220686" y="25254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您的名字：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C303C3-7C6F-47B2-B52A-4E5638BD74DB}"/>
              </a:ext>
            </a:extLst>
          </p:cNvPr>
          <p:cNvSpPr txBox="1"/>
          <p:nvPr/>
        </p:nvSpPr>
        <p:spPr>
          <a:xfrm>
            <a:off x="2220686" y="29979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您的密码：</a:t>
            </a:r>
          </a:p>
        </p:txBody>
      </p:sp>
      <p:sp>
        <p:nvSpPr>
          <p:cNvPr id="16" name="矩形: 圆角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B684B0-C71A-4C88-A191-06A0DC42B131}"/>
              </a:ext>
            </a:extLst>
          </p:cNvPr>
          <p:cNvSpPr/>
          <p:nvPr/>
        </p:nvSpPr>
        <p:spPr>
          <a:xfrm>
            <a:off x="6245916" y="4644554"/>
            <a:ext cx="2278380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继续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C6B076B-A154-4D0D-9964-F59D4B60E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01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0" grpId="1" animBg="1"/>
      <p:bldP spid="10" grpId="2" animBg="1"/>
      <p:bldP spid="13" grpId="0" animBg="1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4EB6D8-3DC0-4125-A096-5ABF86EA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59" y="1185477"/>
            <a:ext cx="9163082" cy="4487045"/>
          </a:xfrm>
          <a:prstGeom prst="rect">
            <a:avLst/>
          </a:prstGeom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7C2CDBB3-D7B8-4259-84FA-813518AAEFBD}"/>
              </a:ext>
            </a:extLst>
          </p:cNvPr>
          <p:cNvSpPr/>
          <p:nvPr/>
        </p:nvSpPr>
        <p:spPr>
          <a:xfrm>
            <a:off x="6654800" y="1952170"/>
            <a:ext cx="2627086" cy="1415143"/>
          </a:xfrm>
          <a:prstGeom prst="wedgeEllipseCallout">
            <a:avLst>
              <a:gd name="adj1" fmla="val 29373"/>
              <a:gd name="adj2" fmla="val 72336"/>
            </a:avLst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请问您要连接的网络是什么？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34850F-0198-4E26-9A59-F5336182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97" y="2939142"/>
            <a:ext cx="2503317" cy="2503317"/>
          </a:xfrm>
          <a:prstGeom prst="rect">
            <a:avLst/>
          </a:prstGeom>
        </p:spPr>
      </p:pic>
      <p:sp>
        <p:nvSpPr>
          <p:cNvPr id="19" name="矩形: 圆角 18">
            <a:hlinkClick r:id="rId4" action="ppaction://hlinksldjump"/>
            <a:extLst>
              <a:ext uri="{FF2B5EF4-FFF2-40B4-BE49-F238E27FC236}">
                <a16:creationId xmlns:a16="http://schemas.microsoft.com/office/drawing/2014/main" id="{D56FDCDD-5049-4DAE-919A-9054F34DB682}"/>
              </a:ext>
            </a:extLst>
          </p:cNvPr>
          <p:cNvSpPr/>
          <p:nvPr/>
        </p:nvSpPr>
        <p:spPr>
          <a:xfrm>
            <a:off x="2010440" y="1952170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BiliBili_WUXIANKUANDAI</a:t>
            </a:r>
            <a:endParaRPr lang="zh-CN" altLang="en-US" dirty="0"/>
          </a:p>
        </p:txBody>
      </p:sp>
      <p:sp>
        <p:nvSpPr>
          <p:cNvPr id="21" name="矩形: 圆角 20">
            <a:hlinkClick r:id="rId4" action="ppaction://hlinksldjump"/>
            <a:extLst>
              <a:ext uri="{FF2B5EF4-FFF2-40B4-BE49-F238E27FC236}">
                <a16:creationId xmlns:a16="http://schemas.microsoft.com/office/drawing/2014/main" id="{7398E759-BED6-4CE7-AEC6-EE668065AC36}"/>
              </a:ext>
            </a:extLst>
          </p:cNvPr>
          <p:cNvSpPr/>
          <p:nvPr/>
        </p:nvSpPr>
        <p:spPr>
          <a:xfrm>
            <a:off x="2010440" y="2474686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BiliBili_YOUXIANKUANDAI</a:t>
            </a:r>
            <a:endParaRPr lang="zh-CN" altLang="en-US" dirty="0"/>
          </a:p>
        </p:txBody>
      </p:sp>
      <p:sp>
        <p:nvSpPr>
          <p:cNvPr id="22" name="矩形: 圆角 21">
            <a:hlinkClick r:id="rId4" action="ppaction://hlinksldjump"/>
            <a:extLst>
              <a:ext uri="{FF2B5EF4-FFF2-40B4-BE49-F238E27FC236}">
                <a16:creationId xmlns:a16="http://schemas.microsoft.com/office/drawing/2014/main" id="{366868E5-CEBC-449A-83D8-51CB4D136B06}"/>
              </a:ext>
            </a:extLst>
          </p:cNvPr>
          <p:cNvSpPr/>
          <p:nvPr/>
        </p:nvSpPr>
        <p:spPr>
          <a:xfrm>
            <a:off x="2010440" y="2997202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BiliBili_BOHAOSHANGWANG</a:t>
            </a:r>
            <a:endParaRPr lang="zh-CN" altLang="en-US" dirty="0"/>
          </a:p>
        </p:txBody>
      </p:sp>
      <p:sp>
        <p:nvSpPr>
          <p:cNvPr id="23" name="矩形: 圆角 22">
            <a:hlinkClick r:id="rId5" action="ppaction://hlinksldjump"/>
            <a:extLst>
              <a:ext uri="{FF2B5EF4-FFF2-40B4-BE49-F238E27FC236}">
                <a16:creationId xmlns:a16="http://schemas.microsoft.com/office/drawing/2014/main" id="{44E2B571-7C22-451F-A630-E69136790EAC}"/>
              </a:ext>
            </a:extLst>
          </p:cNvPr>
          <p:cNvSpPr/>
          <p:nvPr/>
        </p:nvSpPr>
        <p:spPr>
          <a:xfrm>
            <a:off x="2010440" y="3519718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我不想连接网络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E9A06F5-1D3E-4242-A8D3-1E10B508F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4EB6D8-3DC0-4125-A096-5ABF86EA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59" y="1185477"/>
            <a:ext cx="9163082" cy="4487045"/>
          </a:xfrm>
          <a:prstGeom prst="rect">
            <a:avLst/>
          </a:prstGeom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7C2CDBB3-D7B8-4259-84FA-813518AAEFBD}"/>
              </a:ext>
            </a:extLst>
          </p:cNvPr>
          <p:cNvSpPr/>
          <p:nvPr/>
        </p:nvSpPr>
        <p:spPr>
          <a:xfrm>
            <a:off x="3635829" y="1952170"/>
            <a:ext cx="5646057" cy="2024744"/>
          </a:xfrm>
          <a:prstGeom prst="wedgeEllipseCallout">
            <a:avLst>
              <a:gd name="adj1" fmla="val 37856"/>
              <a:gd name="adj2" fmla="val 51189"/>
            </a:avLst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不联网的话，当个屁</a:t>
            </a:r>
            <a:r>
              <a:rPr lang="en-US" altLang="zh-CN" dirty="0"/>
              <a:t>Up</a:t>
            </a:r>
            <a:r>
              <a:rPr lang="zh-CN" altLang="en-US" dirty="0"/>
              <a:t>！！！</a:t>
            </a:r>
            <a:endParaRPr lang="en-US" altLang="zh-CN" dirty="0"/>
          </a:p>
          <a:p>
            <a:pPr algn="ctr"/>
            <a:r>
              <a:rPr lang="zh-CN" altLang="en-US" dirty="0"/>
              <a:t>必须联网！！！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34850F-0198-4E26-9A59-F5336182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97" y="2939142"/>
            <a:ext cx="2503317" cy="2503317"/>
          </a:xfrm>
          <a:prstGeom prst="rect">
            <a:avLst/>
          </a:prstGeom>
        </p:spPr>
      </p:pic>
      <p:sp>
        <p:nvSpPr>
          <p:cNvPr id="11" name="矩形: 圆角 10">
            <a:hlinkClick r:id="rId4" action="ppaction://hlinksldjump"/>
            <a:extLst>
              <a:ext uri="{FF2B5EF4-FFF2-40B4-BE49-F238E27FC236}">
                <a16:creationId xmlns:a16="http://schemas.microsoft.com/office/drawing/2014/main" id="{DF67E7F9-8F8F-4123-86F1-6E72FB824346}"/>
              </a:ext>
            </a:extLst>
          </p:cNvPr>
          <p:cNvSpPr/>
          <p:nvPr/>
        </p:nvSpPr>
        <p:spPr>
          <a:xfrm>
            <a:off x="4857223" y="4362607"/>
            <a:ext cx="2278380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返回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29CB4F-9101-4379-8AD9-7E25ED23A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93AB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5B2CF5-1D79-4D51-94E2-CD134CCF3EB6}"/>
              </a:ext>
            </a:extLst>
          </p:cNvPr>
          <p:cNvSpPr/>
          <p:nvPr/>
        </p:nvSpPr>
        <p:spPr>
          <a:xfrm>
            <a:off x="2129306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4D6E4FC-DBCD-43D2-BA83-3C974996C5EF}"/>
              </a:ext>
            </a:extLst>
          </p:cNvPr>
          <p:cNvSpPr/>
          <p:nvPr/>
        </p:nvSpPr>
        <p:spPr>
          <a:xfrm>
            <a:off x="4112653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9B610C-9D1E-4CFD-AF87-E656EC819F16}"/>
              </a:ext>
            </a:extLst>
          </p:cNvPr>
          <p:cNvSpPr/>
          <p:nvPr/>
        </p:nvSpPr>
        <p:spPr>
          <a:xfrm>
            <a:off x="6096000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C98772-E5DF-4F61-8C55-2CF88555A6E7}"/>
              </a:ext>
            </a:extLst>
          </p:cNvPr>
          <p:cNvSpPr/>
          <p:nvPr/>
        </p:nvSpPr>
        <p:spPr>
          <a:xfrm>
            <a:off x="8079347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EDB3CD-DDB6-4448-BD8B-FEBB6985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1A5A90-6CCA-428B-844B-E5B0A0257292}"/>
              </a:ext>
            </a:extLst>
          </p:cNvPr>
          <p:cNvSpPr txBox="1"/>
          <p:nvPr/>
        </p:nvSpPr>
        <p:spPr>
          <a:xfrm>
            <a:off x="3314700" y="2843213"/>
            <a:ext cx="596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Starting BiliOS Preinstallation Environment...</a:t>
            </a:r>
            <a:endParaRPr lang="zh-CN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130"/>
    </mc:Choice>
    <mc:Fallback xmlns="">
      <p:transition spd="slow" advClick="0" advTm="6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4EB6D8-3DC0-4125-A096-5ABF86EA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59" y="1185477"/>
            <a:ext cx="9163082" cy="4487045"/>
          </a:xfrm>
          <a:prstGeom prst="rect">
            <a:avLst/>
          </a:prstGeom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7C2CDBB3-D7B8-4259-84FA-813518AAEFBD}"/>
              </a:ext>
            </a:extLst>
          </p:cNvPr>
          <p:cNvSpPr/>
          <p:nvPr/>
        </p:nvSpPr>
        <p:spPr>
          <a:xfrm>
            <a:off x="6637054" y="1952170"/>
            <a:ext cx="2627086" cy="1415143"/>
          </a:xfrm>
          <a:prstGeom prst="wedgeEllipseCallout">
            <a:avLst>
              <a:gd name="adj1" fmla="val 29373"/>
              <a:gd name="adj2" fmla="val 72336"/>
            </a:avLst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请问您的默认浏览器是什么？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34850F-0198-4E26-9A59-F5336182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97" y="2939142"/>
            <a:ext cx="2503317" cy="2503317"/>
          </a:xfrm>
          <a:prstGeom prst="rect">
            <a:avLst/>
          </a:prstGeom>
        </p:spPr>
      </p:pic>
      <p:sp>
        <p:nvSpPr>
          <p:cNvPr id="19" name="矩形: 圆角 18">
            <a:hlinkClick r:id="rId4" action="ppaction://hlinksldjump"/>
            <a:extLst>
              <a:ext uri="{FF2B5EF4-FFF2-40B4-BE49-F238E27FC236}">
                <a16:creationId xmlns:a16="http://schemas.microsoft.com/office/drawing/2014/main" id="{D56FDCDD-5049-4DAE-919A-9054F34DB682}"/>
              </a:ext>
            </a:extLst>
          </p:cNvPr>
          <p:cNvSpPr/>
          <p:nvPr/>
        </p:nvSpPr>
        <p:spPr>
          <a:xfrm>
            <a:off x="2010440" y="1952170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BiliChrome</a:t>
            </a:r>
            <a:endParaRPr lang="zh-CN" altLang="en-US" dirty="0"/>
          </a:p>
        </p:txBody>
      </p:sp>
      <p:sp>
        <p:nvSpPr>
          <p:cNvPr id="21" name="矩形: 圆角 20">
            <a:hlinkClick r:id="rId4" action="ppaction://hlinksldjump"/>
            <a:extLst>
              <a:ext uri="{FF2B5EF4-FFF2-40B4-BE49-F238E27FC236}">
                <a16:creationId xmlns:a16="http://schemas.microsoft.com/office/drawing/2014/main" id="{7398E759-BED6-4CE7-AEC6-EE668065AC36}"/>
              </a:ext>
            </a:extLst>
          </p:cNvPr>
          <p:cNvSpPr/>
          <p:nvPr/>
        </p:nvSpPr>
        <p:spPr>
          <a:xfrm>
            <a:off x="2010440" y="2474686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Google Chrome</a:t>
            </a:r>
            <a:endParaRPr lang="zh-CN" altLang="en-US" dirty="0"/>
          </a:p>
        </p:txBody>
      </p:sp>
      <p:sp>
        <p:nvSpPr>
          <p:cNvPr id="22" name="矩形: 圆角 21">
            <a:hlinkClick r:id="rId4" action="ppaction://hlinksldjump"/>
            <a:extLst>
              <a:ext uri="{FF2B5EF4-FFF2-40B4-BE49-F238E27FC236}">
                <a16:creationId xmlns:a16="http://schemas.microsoft.com/office/drawing/2014/main" id="{366868E5-CEBC-449A-83D8-51CB4D136B06}"/>
              </a:ext>
            </a:extLst>
          </p:cNvPr>
          <p:cNvSpPr/>
          <p:nvPr/>
        </p:nvSpPr>
        <p:spPr>
          <a:xfrm>
            <a:off x="2010440" y="2997202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Mozilla Firefox</a:t>
            </a:r>
            <a:endParaRPr lang="zh-CN" altLang="en-US" dirty="0"/>
          </a:p>
        </p:txBody>
      </p:sp>
      <p:sp>
        <p:nvSpPr>
          <p:cNvPr id="23" name="矩形: 圆角 22">
            <a:hlinkClick r:id="rId4" action="ppaction://hlinksldjump"/>
            <a:extLst>
              <a:ext uri="{FF2B5EF4-FFF2-40B4-BE49-F238E27FC236}">
                <a16:creationId xmlns:a16="http://schemas.microsoft.com/office/drawing/2014/main" id="{44E2B571-7C22-451F-A630-E69136790EAC}"/>
              </a:ext>
            </a:extLst>
          </p:cNvPr>
          <p:cNvSpPr/>
          <p:nvPr/>
        </p:nvSpPr>
        <p:spPr>
          <a:xfrm>
            <a:off x="2010440" y="3519718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Internet Explorer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1B9604-A329-4012-9F67-BB5049F22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14" name="矩形: 圆角 13">
            <a:hlinkClick r:id="rId4" action="ppaction://hlinksldjump"/>
            <a:extLst>
              <a:ext uri="{FF2B5EF4-FFF2-40B4-BE49-F238E27FC236}">
                <a16:creationId xmlns:a16="http://schemas.microsoft.com/office/drawing/2014/main" id="{3A34CB4B-8356-466B-9774-47ACEF637C5A}"/>
              </a:ext>
            </a:extLst>
          </p:cNvPr>
          <p:cNvSpPr/>
          <p:nvPr/>
        </p:nvSpPr>
        <p:spPr>
          <a:xfrm>
            <a:off x="2010440" y="4042234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Safari</a:t>
            </a:r>
            <a:endParaRPr lang="zh-CN" altLang="en-US" dirty="0"/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F95CA71C-119E-42C9-808A-8560D096A17D}"/>
              </a:ext>
            </a:extLst>
          </p:cNvPr>
          <p:cNvSpPr/>
          <p:nvPr/>
        </p:nvSpPr>
        <p:spPr>
          <a:xfrm>
            <a:off x="2010440" y="4564750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2345</a:t>
            </a:r>
            <a:r>
              <a:rPr lang="zh-CN" altLang="en-US" dirty="0"/>
              <a:t>加速浏览器</a:t>
            </a:r>
          </a:p>
        </p:txBody>
      </p:sp>
    </p:spTree>
    <p:extLst>
      <p:ext uri="{BB962C8B-B14F-4D97-AF65-F5344CB8AC3E}">
        <p14:creationId xmlns:p14="http://schemas.microsoft.com/office/powerpoint/2010/main" val="14337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4EB6D8-3DC0-4125-A096-5ABF86EA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59" y="1185477"/>
            <a:ext cx="9163082" cy="4487045"/>
          </a:xfrm>
          <a:prstGeom prst="rect">
            <a:avLst/>
          </a:prstGeom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7C2CDBB3-D7B8-4259-84FA-813518AAEFBD}"/>
              </a:ext>
            </a:extLst>
          </p:cNvPr>
          <p:cNvSpPr/>
          <p:nvPr/>
        </p:nvSpPr>
        <p:spPr>
          <a:xfrm>
            <a:off x="3759200" y="1952169"/>
            <a:ext cx="5504940" cy="2307773"/>
          </a:xfrm>
          <a:prstGeom prst="wedgeEllipseCallout">
            <a:avLst>
              <a:gd name="adj1" fmla="val 35964"/>
              <a:gd name="adj2" fmla="val 72965"/>
            </a:avLst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你敢用</a:t>
            </a:r>
            <a:r>
              <a:rPr lang="en-US" altLang="zh-CN" dirty="0"/>
              <a:t>2345</a:t>
            </a:r>
            <a:r>
              <a:rPr lang="zh-CN" altLang="en-US" dirty="0"/>
              <a:t>毒瘤浏览器我就封你号！！！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34850F-0198-4E26-9A59-F5336182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97" y="2939142"/>
            <a:ext cx="2503317" cy="25033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1B9604-A329-4012-9F67-BB5049F22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10" name="矩形: 圆角 9">
            <a:hlinkClick r:id="rId5" action="ppaction://hlinksldjump"/>
            <a:extLst>
              <a:ext uri="{FF2B5EF4-FFF2-40B4-BE49-F238E27FC236}">
                <a16:creationId xmlns:a16="http://schemas.microsoft.com/office/drawing/2014/main" id="{07065D33-0BAF-42BD-B9F8-4A4AA0498959}"/>
              </a:ext>
            </a:extLst>
          </p:cNvPr>
          <p:cNvSpPr/>
          <p:nvPr/>
        </p:nvSpPr>
        <p:spPr>
          <a:xfrm>
            <a:off x="4857223" y="4362607"/>
            <a:ext cx="2278380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重新启动</a:t>
            </a:r>
          </a:p>
        </p:txBody>
      </p:sp>
    </p:spTree>
    <p:extLst>
      <p:ext uri="{BB962C8B-B14F-4D97-AF65-F5344CB8AC3E}">
        <p14:creationId xmlns:p14="http://schemas.microsoft.com/office/powerpoint/2010/main" val="20106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4EB6D8-3DC0-4125-A096-5ABF86EA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59" y="1185477"/>
            <a:ext cx="9163082" cy="4487045"/>
          </a:xfrm>
          <a:prstGeom prst="rect">
            <a:avLst/>
          </a:prstGeom>
        </p:spPr>
      </p:pic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7C2CDBB3-D7B8-4259-84FA-813518AAEFBD}"/>
              </a:ext>
            </a:extLst>
          </p:cNvPr>
          <p:cNvSpPr/>
          <p:nvPr/>
        </p:nvSpPr>
        <p:spPr>
          <a:xfrm>
            <a:off x="6637054" y="1952170"/>
            <a:ext cx="2627086" cy="1415143"/>
          </a:xfrm>
          <a:prstGeom prst="wedgeEllipseCallout">
            <a:avLst>
              <a:gd name="adj1" fmla="val 29373"/>
              <a:gd name="adj2" fmla="val 72336"/>
            </a:avLst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恭喜，君</a:t>
            </a:r>
            <a:r>
              <a:rPr lang="en-US" altLang="zh-CN" dirty="0"/>
              <a:t>/</a:t>
            </a:r>
            <a:r>
              <a:rPr lang="zh-CN" altLang="en-US" dirty="0"/>
              <a:t>姬已成为</a:t>
            </a:r>
            <a:r>
              <a:rPr lang="en-US" altLang="zh-CN" dirty="0"/>
              <a:t>Up</a:t>
            </a:r>
            <a:r>
              <a:rPr lang="zh-CN" altLang="en-US" dirty="0"/>
              <a:t>主！！！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34850F-0198-4E26-9A59-F5336182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97" y="2939142"/>
            <a:ext cx="2503317" cy="2503317"/>
          </a:xfrm>
          <a:prstGeom prst="rect">
            <a:avLst/>
          </a:prstGeom>
        </p:spPr>
      </p:pic>
      <p:sp>
        <p:nvSpPr>
          <p:cNvPr id="23" name="矩形: 圆角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E2B571-7C22-451F-A630-E69136790EAC}"/>
              </a:ext>
            </a:extLst>
          </p:cNvPr>
          <p:cNvSpPr/>
          <p:nvPr/>
        </p:nvSpPr>
        <p:spPr>
          <a:xfrm>
            <a:off x="4231125" y="4287689"/>
            <a:ext cx="3410646" cy="464456"/>
          </a:xfrm>
          <a:prstGeom prst="roundRect">
            <a:avLst/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开始当</a:t>
            </a:r>
            <a:r>
              <a:rPr lang="en-US" altLang="zh-CN" dirty="0"/>
              <a:t>Up</a:t>
            </a:r>
            <a:r>
              <a:rPr lang="zh-CN" altLang="en-US" dirty="0"/>
              <a:t>的生活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1B9604-A329-4012-9F67-BB5049F22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316443" y="2397948"/>
            <a:ext cx="115591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正在创建您的账户</a:t>
            </a:r>
            <a:r>
              <a:rPr lang="en-US" altLang="zh-CN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algn="ctr"/>
            <a:r>
              <a:rPr lang="en-US" altLang="zh-CN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your account…</a:t>
            </a:r>
            <a:endParaRPr lang="zh-CN" altLang="en-US" sz="6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55F352-D5C4-47B0-B2F7-8DC1D28A7EA1}"/>
              </a:ext>
            </a:extLst>
          </p:cNvPr>
          <p:cNvSpPr/>
          <p:nvPr/>
        </p:nvSpPr>
        <p:spPr>
          <a:xfrm>
            <a:off x="0" y="-50006"/>
            <a:ext cx="12192000" cy="6908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42F503-621E-4180-856E-20529B88EEF7}"/>
              </a:ext>
            </a:extLst>
          </p:cNvPr>
          <p:cNvSpPr txBox="1"/>
          <p:nvPr/>
        </p:nvSpPr>
        <p:spPr>
          <a:xfrm>
            <a:off x="2895600" y="3142387"/>
            <a:ext cx="64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Hello</a:t>
            </a:r>
            <a:r>
              <a:rPr lang="zh-CN" alt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欢迎成为</a:t>
            </a:r>
            <a:r>
              <a:rPr lang="en-US" altLang="zh-C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</a:t>
            </a:r>
            <a:r>
              <a:rPr lang="zh-CN" alt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主大家庭中的一员。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5FD8C8-F739-4A4D-A106-3F0A2B8A98FC}"/>
              </a:ext>
            </a:extLst>
          </p:cNvPr>
          <p:cNvSpPr txBox="1"/>
          <p:nvPr/>
        </p:nvSpPr>
        <p:spPr>
          <a:xfrm>
            <a:off x="2895599" y="3142387"/>
            <a:ext cx="64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BiliOS</a:t>
            </a:r>
            <a:r>
              <a:rPr lang="zh-CN" alt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是专门为</a:t>
            </a:r>
            <a:r>
              <a:rPr lang="en-US" altLang="zh-C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</a:t>
            </a:r>
            <a:r>
              <a:rPr lang="zh-CN" alt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主打造的操作系统。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BBECDA-7562-4EA1-8A1E-8264F94C4365}"/>
              </a:ext>
            </a:extLst>
          </p:cNvPr>
          <p:cNvSpPr txBox="1"/>
          <p:nvPr/>
        </p:nvSpPr>
        <p:spPr>
          <a:xfrm>
            <a:off x="2895599" y="3142387"/>
            <a:ext cx="64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系统正在为您进行设置。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19BC95-D797-4954-9243-9D5ED8383658}"/>
              </a:ext>
            </a:extLst>
          </p:cNvPr>
          <p:cNvSpPr txBox="1"/>
          <p:nvPr/>
        </p:nvSpPr>
        <p:spPr>
          <a:xfrm>
            <a:off x="2728685" y="3142387"/>
            <a:ext cx="64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请尽情使用吧！！！</a:t>
            </a:r>
          </a:p>
        </p:txBody>
      </p:sp>
    </p:spTree>
    <p:extLst>
      <p:ext uri="{BB962C8B-B14F-4D97-AF65-F5344CB8AC3E}">
        <p14:creationId xmlns:p14="http://schemas.microsoft.com/office/powerpoint/2010/main" val="3926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50"/>
    </mc:Choice>
    <mc:Fallback xmlns="">
      <p:transition spd="slow" advClick="0" advTm="1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753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4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5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256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57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2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E852211-2D91-43E4-A1BF-5D7183E2FE96}"/>
              </a:ext>
            </a:extLst>
          </p:cNvPr>
          <p:cNvSpPr/>
          <p:nvPr/>
        </p:nvSpPr>
        <p:spPr>
          <a:xfrm>
            <a:off x="2129306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645175-A6BA-4E8C-BB23-916A2AB96A1B}"/>
              </a:ext>
            </a:extLst>
          </p:cNvPr>
          <p:cNvSpPr/>
          <p:nvPr/>
        </p:nvSpPr>
        <p:spPr>
          <a:xfrm>
            <a:off x="4112653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295A919-81FD-403D-9C02-3937BD1304DE}"/>
              </a:ext>
            </a:extLst>
          </p:cNvPr>
          <p:cNvSpPr/>
          <p:nvPr/>
        </p:nvSpPr>
        <p:spPr>
          <a:xfrm>
            <a:off x="6096000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EC8A840-27B3-4479-A6F8-12FE9C30800B}"/>
              </a:ext>
            </a:extLst>
          </p:cNvPr>
          <p:cNvSpPr/>
          <p:nvPr/>
        </p:nvSpPr>
        <p:spPr>
          <a:xfrm>
            <a:off x="8079347" y="5054957"/>
            <a:ext cx="1983347" cy="160988"/>
          </a:xfrm>
          <a:prstGeom prst="roundRect">
            <a:avLst>
              <a:gd name="adj" fmla="val 50000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1C5BB2-CF70-46B0-AE03-9DB79753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C96A981-2A24-4E84-B7A7-3B337F47316B}"/>
              </a:ext>
            </a:extLst>
          </p:cNvPr>
          <p:cNvSpPr txBox="1"/>
          <p:nvPr/>
        </p:nvSpPr>
        <p:spPr>
          <a:xfrm>
            <a:off x="4112653" y="2967335"/>
            <a:ext cx="380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Starting BiliOS 10 Uploader...</a:t>
            </a:r>
            <a:endParaRPr lang="zh-CN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197421-5C4C-47E8-9C9A-AF6CDF33A542}"/>
              </a:ext>
            </a:extLst>
          </p:cNvPr>
          <p:cNvSpPr/>
          <p:nvPr/>
        </p:nvSpPr>
        <p:spPr>
          <a:xfrm>
            <a:off x="0" y="-50006"/>
            <a:ext cx="12192000" cy="6908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2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50"/>
    </mc:Choice>
    <mc:Fallback xmlns="">
      <p:transition spd="slow" advClick="0" advTm="1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3" grpId="0"/>
      <p:bldP spid="13" grpId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iOS Startup">
            <a:hlinkClick r:id="" action="ppaction://media"/>
            <a:extLst>
              <a:ext uri="{FF2B5EF4-FFF2-40B4-BE49-F238E27FC236}">
                <a16:creationId xmlns:a16="http://schemas.microsoft.com/office/drawing/2014/main" id="{73ADFB5D-45E6-4A33-8DAF-A2D233BCB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29300" y="5257800"/>
            <a:ext cx="304800" cy="304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DDAB33-1A2D-4D6B-B1A6-8BAB70D758A3}"/>
              </a:ext>
            </a:extLst>
          </p:cNvPr>
          <p:cNvSpPr txBox="1"/>
          <p:nvPr/>
        </p:nvSpPr>
        <p:spPr>
          <a:xfrm>
            <a:off x="3046578" y="2459504"/>
            <a:ext cx="5870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欢迎使用</a:t>
            </a:r>
            <a:r>
              <a:rPr lang="en-US" altLang="zh-CN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BiliOS</a:t>
            </a:r>
            <a:r>
              <a:rPr lang="zh-CN" alt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Cmd_MEMZ</a:t>
            </a:r>
            <a:endParaRPr lang="zh-CN" alt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3" action="ppaction://hlinkfile"/>
            <a:extLst>
              <a:ext uri="{FF2B5EF4-FFF2-40B4-BE49-F238E27FC236}">
                <a16:creationId xmlns:a16="http://schemas.microsoft.com/office/drawing/2014/main" id="{14DAAAAB-4C3C-4A8B-A716-E0B429EBDE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7" y="409120"/>
            <a:ext cx="701221" cy="7012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85AD39-0049-4ECC-B9E0-A189320EC299}"/>
              </a:ext>
            </a:extLst>
          </p:cNvPr>
          <p:cNvSpPr txBox="1"/>
          <p:nvPr/>
        </p:nvSpPr>
        <p:spPr>
          <a:xfrm>
            <a:off x="332035" y="1182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回收站</a:t>
            </a:r>
          </a:p>
        </p:txBody>
      </p:sp>
      <p:pic>
        <p:nvPicPr>
          <p:cNvPr id="7" name="图片 6">
            <a:hlinkClick r:id="rId5" action="ppaction://hlinkfile"/>
            <a:extLst>
              <a:ext uri="{FF2B5EF4-FFF2-40B4-BE49-F238E27FC236}">
                <a16:creationId xmlns:a16="http://schemas.microsoft.com/office/drawing/2014/main" id="{F57006F9-F2E5-48AA-AD76-3DBFB2A97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5" y="1552245"/>
            <a:ext cx="877162" cy="8771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E6B9B3-10B7-4E20-B5B0-EED428990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5" y="2717922"/>
            <a:ext cx="877162" cy="8771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599ED5-5096-4AAC-98D0-EC22BED87D6B}"/>
              </a:ext>
            </a:extLst>
          </p:cNvPr>
          <p:cNvSpPr txBox="1"/>
          <p:nvPr/>
        </p:nvSpPr>
        <p:spPr>
          <a:xfrm>
            <a:off x="161272" y="2388999"/>
            <a:ext cx="121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投稿工具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F5CBA-485A-4E3C-B81B-DC93E749785D}"/>
              </a:ext>
            </a:extLst>
          </p:cNvPr>
          <p:cNvSpPr txBox="1"/>
          <p:nvPr/>
        </p:nvSpPr>
        <p:spPr>
          <a:xfrm>
            <a:off x="332033" y="3595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直播姬</a:t>
            </a:r>
          </a:p>
        </p:txBody>
      </p:sp>
      <p:pic>
        <p:nvPicPr>
          <p:cNvPr id="13" name="图片 12">
            <a:hlinkClick r:id="rId8" action="ppaction://hlinkfile"/>
            <a:extLst>
              <a:ext uri="{FF2B5EF4-FFF2-40B4-BE49-F238E27FC236}">
                <a16:creationId xmlns:a16="http://schemas.microsoft.com/office/drawing/2014/main" id="{E623E7FA-34BD-4B55-AD92-AD7D0BA5FF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3" y="4039489"/>
            <a:ext cx="877163" cy="8771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18BC6BB-6833-4F1B-A58B-061961FD191C}"/>
              </a:ext>
            </a:extLst>
          </p:cNvPr>
          <p:cNvSpPr txBox="1"/>
          <p:nvPr/>
        </p:nvSpPr>
        <p:spPr>
          <a:xfrm>
            <a:off x="63850" y="4916652"/>
            <a:ext cx="141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VMware </a:t>
            </a:r>
            <a:r>
              <a:rPr lang="zh-CN" altLang="en-US" dirty="0"/>
              <a:t> </a:t>
            </a:r>
            <a:r>
              <a:rPr lang="en-US" altLang="zh-CN" dirty="0"/>
              <a:t>Workstation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9EC9290-0519-417E-9D06-A31E6ADEC2E5}"/>
              </a:ext>
            </a:extLst>
          </p:cNvPr>
          <p:cNvSpPr/>
          <p:nvPr/>
        </p:nvSpPr>
        <p:spPr>
          <a:xfrm>
            <a:off x="0" y="6226629"/>
            <a:ext cx="12192000" cy="631371"/>
          </a:xfrm>
          <a:prstGeom prst="roundRect">
            <a:avLst>
              <a:gd name="adj" fmla="val 15518"/>
            </a:avLst>
          </a:prstGeom>
          <a:solidFill>
            <a:srgbClr val="E19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2FFA93-62A5-4658-9825-6A38EAD4D7AE}"/>
              </a:ext>
            </a:extLst>
          </p:cNvPr>
          <p:cNvSpPr/>
          <p:nvPr/>
        </p:nvSpPr>
        <p:spPr>
          <a:xfrm>
            <a:off x="63850" y="6350000"/>
            <a:ext cx="1145346" cy="413657"/>
          </a:xfrm>
          <a:prstGeom prst="roundRect">
            <a:avLst>
              <a:gd name="adj" fmla="val 37720"/>
            </a:avLst>
          </a:prstGeom>
          <a:solidFill>
            <a:srgbClr val="CC4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pic>
        <p:nvPicPr>
          <p:cNvPr id="18" name="图片 17">
            <a:hlinkClick r:id="rId10" action="ppaction://hlinkfile"/>
            <a:extLst>
              <a:ext uri="{FF2B5EF4-FFF2-40B4-BE49-F238E27FC236}">
                <a16:creationId xmlns:a16="http://schemas.microsoft.com/office/drawing/2014/main" id="{1E9DF870-D56B-442B-95B3-A19AA385B2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38" y="279523"/>
            <a:ext cx="1040494" cy="1040494"/>
          </a:xfrm>
          <a:prstGeom prst="rect">
            <a:avLst/>
          </a:prstGeom>
        </p:spPr>
      </p:pic>
      <p:pic>
        <p:nvPicPr>
          <p:cNvPr id="20" name="图片 19">
            <a:hlinkClick r:id="rId12" action="ppaction://hlinkfile"/>
            <a:extLst>
              <a:ext uri="{FF2B5EF4-FFF2-40B4-BE49-F238E27FC236}">
                <a16:creationId xmlns:a16="http://schemas.microsoft.com/office/drawing/2014/main" id="{BB9A73BC-EF81-4660-8D44-42F0D736F5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42" y="1552245"/>
            <a:ext cx="986971" cy="986971"/>
          </a:xfrm>
          <a:prstGeom prst="rect">
            <a:avLst/>
          </a:prstGeom>
        </p:spPr>
      </p:pic>
      <p:pic>
        <p:nvPicPr>
          <p:cNvPr id="22" name="图片 21">
            <a:hlinkClick r:id="rId14" action="ppaction://hlinkfile"/>
            <a:extLst>
              <a:ext uri="{FF2B5EF4-FFF2-40B4-BE49-F238E27FC236}">
                <a16:creationId xmlns:a16="http://schemas.microsoft.com/office/drawing/2014/main" id="{801F564F-9F88-41D5-AE0C-EA1C7098B8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52" y="4039489"/>
            <a:ext cx="1027380" cy="1027380"/>
          </a:xfrm>
          <a:prstGeom prst="rect">
            <a:avLst/>
          </a:prstGeom>
        </p:spPr>
      </p:pic>
      <p:pic>
        <p:nvPicPr>
          <p:cNvPr id="24" name="图片 23">
            <a:hlinkClick r:id="rId16" action="ppaction://hlinkfile"/>
            <a:extLst>
              <a:ext uri="{FF2B5EF4-FFF2-40B4-BE49-F238E27FC236}">
                <a16:creationId xmlns:a16="http://schemas.microsoft.com/office/drawing/2014/main" id="{84AB1466-C93F-4327-80E1-6E056D3034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87" y="2771444"/>
            <a:ext cx="1027380" cy="1027380"/>
          </a:xfrm>
          <a:prstGeom prst="rect">
            <a:avLst/>
          </a:prstGeom>
        </p:spPr>
      </p:pic>
      <p:pic>
        <p:nvPicPr>
          <p:cNvPr id="27" name="图片 26">
            <a:hlinkClick r:id="rId18" action="ppaction://hlinkfile"/>
            <a:extLst>
              <a:ext uri="{FF2B5EF4-FFF2-40B4-BE49-F238E27FC236}">
                <a16:creationId xmlns:a16="http://schemas.microsoft.com/office/drawing/2014/main" id="{C66FDC6A-9081-48A4-AD63-A08053241E2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87" y="1552245"/>
            <a:ext cx="986971" cy="986971"/>
          </a:xfrm>
          <a:prstGeom prst="rect">
            <a:avLst/>
          </a:prstGeom>
        </p:spPr>
      </p:pic>
      <p:pic>
        <p:nvPicPr>
          <p:cNvPr id="29" name="图片 28">
            <a:hlinkClick r:id="rId20" action="ppaction://hlinkfile"/>
            <a:extLst>
              <a:ext uri="{FF2B5EF4-FFF2-40B4-BE49-F238E27FC236}">
                <a16:creationId xmlns:a16="http://schemas.microsoft.com/office/drawing/2014/main" id="{4DDF0B3D-7A38-4C32-9508-A1E90D8E439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42" y="279524"/>
            <a:ext cx="1013732" cy="101373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0EE406-3175-4DE0-B46C-2C6C87ACAD4D}"/>
              </a:ext>
            </a:extLst>
          </p:cNvPr>
          <p:cNvSpPr txBox="1"/>
          <p:nvPr/>
        </p:nvSpPr>
        <p:spPr>
          <a:xfrm>
            <a:off x="1477921" y="1231098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Audition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DAAEBB-BD15-4328-A8CC-7EC0FCFB578B}"/>
              </a:ext>
            </a:extLst>
          </p:cNvPr>
          <p:cNvSpPr txBox="1"/>
          <p:nvPr/>
        </p:nvSpPr>
        <p:spPr>
          <a:xfrm>
            <a:off x="1468808" y="2429407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InDesign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3A914F-6847-4387-A2FE-51DAE12E9200}"/>
              </a:ext>
            </a:extLst>
          </p:cNvPr>
          <p:cNvSpPr txBox="1"/>
          <p:nvPr/>
        </p:nvSpPr>
        <p:spPr>
          <a:xfrm>
            <a:off x="1450143" y="3689930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Animate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49AC73-EB63-4CE9-A449-198539AC0109}"/>
              </a:ext>
            </a:extLst>
          </p:cNvPr>
          <p:cNvSpPr txBox="1"/>
          <p:nvPr/>
        </p:nvSpPr>
        <p:spPr>
          <a:xfrm>
            <a:off x="1484478" y="5066869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After Effect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3A41C26-51AD-45E2-B2FB-D1C06870A1CD}"/>
              </a:ext>
            </a:extLst>
          </p:cNvPr>
          <p:cNvSpPr txBox="1"/>
          <p:nvPr/>
        </p:nvSpPr>
        <p:spPr>
          <a:xfrm>
            <a:off x="3048244" y="1231098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Photoshop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1D63BAE-EB7A-445C-9D13-75964EBA8895}"/>
              </a:ext>
            </a:extLst>
          </p:cNvPr>
          <p:cNvSpPr txBox="1"/>
          <p:nvPr/>
        </p:nvSpPr>
        <p:spPr>
          <a:xfrm>
            <a:off x="2993696" y="2429407"/>
            <a:ext cx="152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Premiere Pro</a:t>
            </a:r>
          </a:p>
        </p:txBody>
      </p:sp>
      <p:pic>
        <p:nvPicPr>
          <p:cNvPr id="37" name="图片 36">
            <a:hlinkClick r:id="rId22" action="ppaction://hlinkfile"/>
            <a:extLst>
              <a:ext uri="{FF2B5EF4-FFF2-40B4-BE49-F238E27FC236}">
                <a16:creationId xmlns:a16="http://schemas.microsoft.com/office/drawing/2014/main" id="{7AA9CAAD-47D5-4BAB-A5E4-8757977DA4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32" y="3969832"/>
            <a:ext cx="1027381" cy="1027381"/>
          </a:xfrm>
          <a:prstGeom prst="rect">
            <a:avLst/>
          </a:prstGeom>
        </p:spPr>
      </p:pic>
      <p:pic>
        <p:nvPicPr>
          <p:cNvPr id="39" name="图片 38">
            <a:hlinkClick r:id="rId24" action="ppaction://hlinkfile"/>
            <a:extLst>
              <a:ext uri="{FF2B5EF4-FFF2-40B4-BE49-F238E27FC236}">
                <a16:creationId xmlns:a16="http://schemas.microsoft.com/office/drawing/2014/main" id="{1FDA40DE-F91A-4234-9DB0-FA2D1FDDC02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06" y="2770390"/>
            <a:ext cx="997407" cy="997407"/>
          </a:xfrm>
          <a:prstGeom prst="rect">
            <a:avLst/>
          </a:prstGeom>
        </p:spPr>
      </p:pic>
      <p:pic>
        <p:nvPicPr>
          <p:cNvPr id="43" name="图片 42">
            <a:hlinkClick r:id="rId26" action="ppaction://hlinkfile"/>
            <a:extLst>
              <a:ext uri="{FF2B5EF4-FFF2-40B4-BE49-F238E27FC236}">
                <a16:creationId xmlns:a16="http://schemas.microsoft.com/office/drawing/2014/main" id="{47B4221B-A724-4177-87D5-9CB3EAD057C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14" y="1447584"/>
            <a:ext cx="1103875" cy="1103875"/>
          </a:xfrm>
          <a:prstGeom prst="rect">
            <a:avLst/>
          </a:prstGeom>
        </p:spPr>
      </p:pic>
      <p:pic>
        <p:nvPicPr>
          <p:cNvPr id="45" name="图片 44">
            <a:hlinkClick r:id="rId28" action="ppaction://hlinkfile"/>
            <a:extLst>
              <a:ext uri="{FF2B5EF4-FFF2-40B4-BE49-F238E27FC236}">
                <a16:creationId xmlns:a16="http://schemas.microsoft.com/office/drawing/2014/main" id="{01443F8C-CE3C-4471-A098-94C07E598E5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70" y="232224"/>
            <a:ext cx="1055011" cy="1055011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C52261CE-970E-4B55-A739-230DA43F6CD0}"/>
              </a:ext>
            </a:extLst>
          </p:cNvPr>
          <p:cNvSpPr txBox="1"/>
          <p:nvPr/>
        </p:nvSpPr>
        <p:spPr>
          <a:xfrm>
            <a:off x="3029645" y="3658823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OneNote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5E2C59-A4A3-4EE8-8293-3E4F0D1EBC58}"/>
              </a:ext>
            </a:extLst>
          </p:cNvPr>
          <p:cNvSpPr txBox="1"/>
          <p:nvPr/>
        </p:nvSpPr>
        <p:spPr>
          <a:xfrm>
            <a:off x="3048244" y="5028320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Excel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80F5991-26EA-4587-BE68-3D16E9BBC44A}"/>
              </a:ext>
            </a:extLst>
          </p:cNvPr>
          <p:cNvSpPr txBox="1"/>
          <p:nvPr/>
        </p:nvSpPr>
        <p:spPr>
          <a:xfrm>
            <a:off x="4518287" y="2427503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PowerPoint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A60C3B-8053-4B89-BF8B-8B4277DE6FA4}"/>
              </a:ext>
            </a:extLst>
          </p:cNvPr>
          <p:cNvSpPr txBox="1"/>
          <p:nvPr/>
        </p:nvSpPr>
        <p:spPr>
          <a:xfrm>
            <a:off x="4489559" y="1231098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C937EFF1-3F80-4C7D-9B2B-B73CBE53D7D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07" y="6226187"/>
            <a:ext cx="671183" cy="67118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8F742BC-7336-42B4-BA60-9C2C3200193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57" y="6249936"/>
            <a:ext cx="608064" cy="60806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6EAD3492-5629-46B1-88CE-DA536FCB330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32" y="6268935"/>
            <a:ext cx="589065" cy="589065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1EF0410E-AC84-4DE2-9A9D-162756DB9E52}"/>
              </a:ext>
            </a:extLst>
          </p:cNvPr>
          <p:cNvSpPr txBox="1"/>
          <p:nvPr/>
        </p:nvSpPr>
        <p:spPr>
          <a:xfrm>
            <a:off x="9204132" y="6369302"/>
            <a:ext cx="309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11:11 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 星期三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EEF7B13F-23E8-4BC0-BBA5-D556BC5A0D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200" y="6418848"/>
            <a:ext cx="246932" cy="2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3" action="ppaction://hlinkfile"/>
            <a:extLst>
              <a:ext uri="{FF2B5EF4-FFF2-40B4-BE49-F238E27FC236}">
                <a16:creationId xmlns:a16="http://schemas.microsoft.com/office/drawing/2014/main" id="{14DAAAAB-4C3C-4A8B-A716-E0B429EBDE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7" y="409120"/>
            <a:ext cx="701221" cy="7012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85AD39-0049-4ECC-B9E0-A189320EC299}"/>
              </a:ext>
            </a:extLst>
          </p:cNvPr>
          <p:cNvSpPr txBox="1"/>
          <p:nvPr/>
        </p:nvSpPr>
        <p:spPr>
          <a:xfrm>
            <a:off x="332035" y="1182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回收站</a:t>
            </a:r>
          </a:p>
        </p:txBody>
      </p:sp>
      <p:pic>
        <p:nvPicPr>
          <p:cNvPr id="7" name="图片 6">
            <a:hlinkClick r:id="rId5" action="ppaction://hlinkfile"/>
            <a:extLst>
              <a:ext uri="{FF2B5EF4-FFF2-40B4-BE49-F238E27FC236}">
                <a16:creationId xmlns:a16="http://schemas.microsoft.com/office/drawing/2014/main" id="{F57006F9-F2E5-48AA-AD76-3DBFB2A97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5" y="1552245"/>
            <a:ext cx="877162" cy="8771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E6B9B3-10B7-4E20-B5B0-EED428990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5" y="2717922"/>
            <a:ext cx="877162" cy="8771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599ED5-5096-4AAC-98D0-EC22BED87D6B}"/>
              </a:ext>
            </a:extLst>
          </p:cNvPr>
          <p:cNvSpPr txBox="1"/>
          <p:nvPr/>
        </p:nvSpPr>
        <p:spPr>
          <a:xfrm>
            <a:off x="161272" y="2388999"/>
            <a:ext cx="121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投稿工具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F5CBA-485A-4E3C-B81B-DC93E749785D}"/>
              </a:ext>
            </a:extLst>
          </p:cNvPr>
          <p:cNvSpPr txBox="1"/>
          <p:nvPr/>
        </p:nvSpPr>
        <p:spPr>
          <a:xfrm>
            <a:off x="332033" y="3595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直播姬</a:t>
            </a:r>
          </a:p>
        </p:txBody>
      </p:sp>
      <p:pic>
        <p:nvPicPr>
          <p:cNvPr id="13" name="图片 12">
            <a:hlinkClick r:id="rId8" action="ppaction://hlinkfile"/>
            <a:extLst>
              <a:ext uri="{FF2B5EF4-FFF2-40B4-BE49-F238E27FC236}">
                <a16:creationId xmlns:a16="http://schemas.microsoft.com/office/drawing/2014/main" id="{E623E7FA-34BD-4B55-AD92-AD7D0BA5FF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3" y="4039489"/>
            <a:ext cx="877163" cy="8771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18BC6BB-6833-4F1B-A58B-061961FD191C}"/>
              </a:ext>
            </a:extLst>
          </p:cNvPr>
          <p:cNvSpPr txBox="1"/>
          <p:nvPr/>
        </p:nvSpPr>
        <p:spPr>
          <a:xfrm>
            <a:off x="63850" y="4916652"/>
            <a:ext cx="141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VMware </a:t>
            </a:r>
            <a:r>
              <a:rPr lang="zh-CN" altLang="en-US" dirty="0"/>
              <a:t> </a:t>
            </a:r>
            <a:r>
              <a:rPr lang="en-US" altLang="zh-CN" dirty="0"/>
              <a:t>Workstation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9EC9290-0519-417E-9D06-A31E6ADEC2E5}"/>
              </a:ext>
            </a:extLst>
          </p:cNvPr>
          <p:cNvSpPr/>
          <p:nvPr/>
        </p:nvSpPr>
        <p:spPr>
          <a:xfrm>
            <a:off x="0" y="6226629"/>
            <a:ext cx="12192000" cy="631371"/>
          </a:xfrm>
          <a:prstGeom prst="roundRect">
            <a:avLst>
              <a:gd name="adj" fmla="val 15518"/>
            </a:avLst>
          </a:prstGeom>
          <a:solidFill>
            <a:srgbClr val="E19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02FFA93-62A5-4658-9825-6A38EAD4D7AE}"/>
              </a:ext>
            </a:extLst>
          </p:cNvPr>
          <p:cNvSpPr/>
          <p:nvPr/>
        </p:nvSpPr>
        <p:spPr>
          <a:xfrm>
            <a:off x="63850" y="6350000"/>
            <a:ext cx="1145346" cy="413657"/>
          </a:xfrm>
          <a:prstGeom prst="roundRect">
            <a:avLst>
              <a:gd name="adj" fmla="val 37720"/>
            </a:avLst>
          </a:prstGeom>
          <a:solidFill>
            <a:srgbClr val="CC4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pic>
        <p:nvPicPr>
          <p:cNvPr id="18" name="图片 17">
            <a:hlinkClick r:id="rId10" action="ppaction://hlinkfile"/>
            <a:extLst>
              <a:ext uri="{FF2B5EF4-FFF2-40B4-BE49-F238E27FC236}">
                <a16:creationId xmlns:a16="http://schemas.microsoft.com/office/drawing/2014/main" id="{1E9DF870-D56B-442B-95B3-A19AA385B2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38" y="279523"/>
            <a:ext cx="1040494" cy="1040494"/>
          </a:xfrm>
          <a:prstGeom prst="rect">
            <a:avLst/>
          </a:prstGeom>
        </p:spPr>
      </p:pic>
      <p:pic>
        <p:nvPicPr>
          <p:cNvPr id="20" name="图片 19">
            <a:hlinkClick r:id="rId12" action="ppaction://hlinkfile"/>
            <a:extLst>
              <a:ext uri="{FF2B5EF4-FFF2-40B4-BE49-F238E27FC236}">
                <a16:creationId xmlns:a16="http://schemas.microsoft.com/office/drawing/2014/main" id="{BB9A73BC-EF81-4660-8D44-42F0D736F5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42" y="1552245"/>
            <a:ext cx="986971" cy="986971"/>
          </a:xfrm>
          <a:prstGeom prst="rect">
            <a:avLst/>
          </a:prstGeom>
        </p:spPr>
      </p:pic>
      <p:pic>
        <p:nvPicPr>
          <p:cNvPr id="22" name="图片 21">
            <a:hlinkClick r:id="rId14" action="ppaction://hlinkfile"/>
            <a:extLst>
              <a:ext uri="{FF2B5EF4-FFF2-40B4-BE49-F238E27FC236}">
                <a16:creationId xmlns:a16="http://schemas.microsoft.com/office/drawing/2014/main" id="{801F564F-9F88-41D5-AE0C-EA1C7098B8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52" y="4039489"/>
            <a:ext cx="1027380" cy="1027380"/>
          </a:xfrm>
          <a:prstGeom prst="rect">
            <a:avLst/>
          </a:prstGeom>
        </p:spPr>
      </p:pic>
      <p:pic>
        <p:nvPicPr>
          <p:cNvPr id="24" name="图片 23">
            <a:hlinkClick r:id="rId16" action="ppaction://hlinkfile"/>
            <a:extLst>
              <a:ext uri="{FF2B5EF4-FFF2-40B4-BE49-F238E27FC236}">
                <a16:creationId xmlns:a16="http://schemas.microsoft.com/office/drawing/2014/main" id="{84AB1466-C93F-4327-80E1-6E056D3034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87" y="2771444"/>
            <a:ext cx="1027380" cy="1027380"/>
          </a:xfrm>
          <a:prstGeom prst="rect">
            <a:avLst/>
          </a:prstGeom>
        </p:spPr>
      </p:pic>
      <p:pic>
        <p:nvPicPr>
          <p:cNvPr id="27" name="图片 26">
            <a:hlinkClick r:id="rId18" action="ppaction://hlinkfile"/>
            <a:extLst>
              <a:ext uri="{FF2B5EF4-FFF2-40B4-BE49-F238E27FC236}">
                <a16:creationId xmlns:a16="http://schemas.microsoft.com/office/drawing/2014/main" id="{C66FDC6A-9081-48A4-AD63-A08053241E2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87" y="1552245"/>
            <a:ext cx="986971" cy="986971"/>
          </a:xfrm>
          <a:prstGeom prst="rect">
            <a:avLst/>
          </a:prstGeom>
        </p:spPr>
      </p:pic>
      <p:pic>
        <p:nvPicPr>
          <p:cNvPr id="29" name="图片 28">
            <a:hlinkClick r:id="rId20" action="ppaction://hlinkfile"/>
            <a:extLst>
              <a:ext uri="{FF2B5EF4-FFF2-40B4-BE49-F238E27FC236}">
                <a16:creationId xmlns:a16="http://schemas.microsoft.com/office/drawing/2014/main" id="{4DDF0B3D-7A38-4C32-9508-A1E90D8E439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42" y="279524"/>
            <a:ext cx="1013732" cy="101373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50EE406-3175-4DE0-B46C-2C6C87ACAD4D}"/>
              </a:ext>
            </a:extLst>
          </p:cNvPr>
          <p:cNvSpPr txBox="1"/>
          <p:nvPr/>
        </p:nvSpPr>
        <p:spPr>
          <a:xfrm>
            <a:off x="1477921" y="1231098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Audition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DAAEBB-BD15-4328-A8CC-7EC0FCFB578B}"/>
              </a:ext>
            </a:extLst>
          </p:cNvPr>
          <p:cNvSpPr txBox="1"/>
          <p:nvPr/>
        </p:nvSpPr>
        <p:spPr>
          <a:xfrm>
            <a:off x="1468808" y="2429407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InDesign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3A914F-6847-4387-A2FE-51DAE12E9200}"/>
              </a:ext>
            </a:extLst>
          </p:cNvPr>
          <p:cNvSpPr txBox="1"/>
          <p:nvPr/>
        </p:nvSpPr>
        <p:spPr>
          <a:xfrm>
            <a:off x="1450143" y="3689930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Animate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49AC73-EB63-4CE9-A449-198539AC0109}"/>
              </a:ext>
            </a:extLst>
          </p:cNvPr>
          <p:cNvSpPr txBox="1"/>
          <p:nvPr/>
        </p:nvSpPr>
        <p:spPr>
          <a:xfrm>
            <a:off x="1484478" y="5066869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After Effect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3A41C26-51AD-45E2-B2FB-D1C06870A1CD}"/>
              </a:ext>
            </a:extLst>
          </p:cNvPr>
          <p:cNvSpPr txBox="1"/>
          <p:nvPr/>
        </p:nvSpPr>
        <p:spPr>
          <a:xfrm>
            <a:off x="3048244" y="1231098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Photoshop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1D63BAE-EB7A-445C-9D13-75964EBA8895}"/>
              </a:ext>
            </a:extLst>
          </p:cNvPr>
          <p:cNvSpPr txBox="1"/>
          <p:nvPr/>
        </p:nvSpPr>
        <p:spPr>
          <a:xfrm>
            <a:off x="2993696" y="2429407"/>
            <a:ext cx="152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Premiere Pro</a:t>
            </a:r>
          </a:p>
        </p:txBody>
      </p:sp>
      <p:pic>
        <p:nvPicPr>
          <p:cNvPr id="37" name="图片 36">
            <a:hlinkClick r:id="rId22" action="ppaction://hlinkfile"/>
            <a:extLst>
              <a:ext uri="{FF2B5EF4-FFF2-40B4-BE49-F238E27FC236}">
                <a16:creationId xmlns:a16="http://schemas.microsoft.com/office/drawing/2014/main" id="{7AA9CAAD-47D5-4BAB-A5E4-8757977DA4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32" y="3969832"/>
            <a:ext cx="1027381" cy="1027381"/>
          </a:xfrm>
          <a:prstGeom prst="rect">
            <a:avLst/>
          </a:prstGeom>
        </p:spPr>
      </p:pic>
      <p:pic>
        <p:nvPicPr>
          <p:cNvPr id="39" name="图片 38">
            <a:hlinkClick r:id="rId24" action="ppaction://hlinkfile"/>
            <a:extLst>
              <a:ext uri="{FF2B5EF4-FFF2-40B4-BE49-F238E27FC236}">
                <a16:creationId xmlns:a16="http://schemas.microsoft.com/office/drawing/2014/main" id="{1FDA40DE-F91A-4234-9DB0-FA2D1FDDC02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06" y="2770390"/>
            <a:ext cx="997407" cy="997407"/>
          </a:xfrm>
          <a:prstGeom prst="rect">
            <a:avLst/>
          </a:prstGeom>
        </p:spPr>
      </p:pic>
      <p:pic>
        <p:nvPicPr>
          <p:cNvPr id="43" name="图片 42">
            <a:hlinkClick r:id="rId26" action="ppaction://hlinkfile"/>
            <a:extLst>
              <a:ext uri="{FF2B5EF4-FFF2-40B4-BE49-F238E27FC236}">
                <a16:creationId xmlns:a16="http://schemas.microsoft.com/office/drawing/2014/main" id="{47B4221B-A724-4177-87D5-9CB3EAD057C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14" y="1447584"/>
            <a:ext cx="1103875" cy="1103875"/>
          </a:xfrm>
          <a:prstGeom prst="rect">
            <a:avLst/>
          </a:prstGeom>
        </p:spPr>
      </p:pic>
      <p:pic>
        <p:nvPicPr>
          <p:cNvPr id="45" name="图片 44">
            <a:hlinkClick r:id="rId28" action="ppaction://hlinkfile"/>
            <a:extLst>
              <a:ext uri="{FF2B5EF4-FFF2-40B4-BE49-F238E27FC236}">
                <a16:creationId xmlns:a16="http://schemas.microsoft.com/office/drawing/2014/main" id="{01443F8C-CE3C-4471-A098-94C07E598E5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70" y="232224"/>
            <a:ext cx="1055011" cy="1055011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C52261CE-970E-4B55-A739-230DA43F6CD0}"/>
              </a:ext>
            </a:extLst>
          </p:cNvPr>
          <p:cNvSpPr txBox="1"/>
          <p:nvPr/>
        </p:nvSpPr>
        <p:spPr>
          <a:xfrm>
            <a:off x="3029645" y="3658823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OneNote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5E2C59-A4A3-4EE8-8293-3E4F0D1EBC58}"/>
              </a:ext>
            </a:extLst>
          </p:cNvPr>
          <p:cNvSpPr txBox="1"/>
          <p:nvPr/>
        </p:nvSpPr>
        <p:spPr>
          <a:xfrm>
            <a:off x="3048244" y="5028320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Excel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80F5991-26EA-4587-BE68-3D16E9BBC44A}"/>
              </a:ext>
            </a:extLst>
          </p:cNvPr>
          <p:cNvSpPr txBox="1"/>
          <p:nvPr/>
        </p:nvSpPr>
        <p:spPr>
          <a:xfrm>
            <a:off x="4518287" y="2427503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PowerPoint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A60C3B-8053-4B89-BF8B-8B4277DE6FA4}"/>
              </a:ext>
            </a:extLst>
          </p:cNvPr>
          <p:cNvSpPr txBox="1"/>
          <p:nvPr/>
        </p:nvSpPr>
        <p:spPr>
          <a:xfrm>
            <a:off x="4489559" y="1231098"/>
            <a:ext cx="14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C937EFF1-3F80-4C7D-9B2B-B73CBE53D7D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07" y="6226187"/>
            <a:ext cx="671183" cy="67118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8F742BC-7336-42B4-BA60-9C2C3200193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57" y="6249936"/>
            <a:ext cx="608064" cy="60806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6EAD3492-5629-46B1-88CE-DA536FCB330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32" y="6268935"/>
            <a:ext cx="589065" cy="589065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1EF0410E-AC84-4DE2-9A9D-162756DB9E52}"/>
              </a:ext>
            </a:extLst>
          </p:cNvPr>
          <p:cNvSpPr txBox="1"/>
          <p:nvPr/>
        </p:nvSpPr>
        <p:spPr>
          <a:xfrm>
            <a:off x="9204132" y="6369302"/>
            <a:ext cx="309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11:11 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 星期三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EEF7B13F-23E8-4BC0-BBA5-D556BC5A0D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200" y="6418848"/>
            <a:ext cx="246932" cy="246932"/>
          </a:xfrm>
          <a:prstGeom prst="rect">
            <a:avLst/>
          </a:prstGeom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2B645472-73E9-411E-B811-2B1CEF50EEED}"/>
              </a:ext>
            </a:extLst>
          </p:cNvPr>
          <p:cNvSpPr/>
          <p:nvPr/>
        </p:nvSpPr>
        <p:spPr>
          <a:xfrm>
            <a:off x="21548" y="1829680"/>
            <a:ext cx="3031357" cy="4057087"/>
          </a:xfrm>
          <a:prstGeom prst="wedgeRoundRectCallout">
            <a:avLst>
              <a:gd name="adj1" fmla="val -23085"/>
              <a:gd name="adj2" fmla="val 62004"/>
              <a:gd name="adj3" fmla="val 16667"/>
            </a:avLst>
          </a:prstGeom>
          <a:solidFill>
            <a:srgbClr val="ED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400" b="1" dirty="0"/>
              <a:t>开始 </a:t>
            </a:r>
            <a:r>
              <a:rPr lang="en-US" altLang="zh-CN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 Menu</a:t>
            </a:r>
          </a:p>
          <a:p>
            <a:r>
              <a:rPr lang="en-US" altLang="zh-CN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————————</a:t>
            </a: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Segoe UI Light" panose="020B0502040204020203" pitchFamily="34" charset="0"/>
              </a:rPr>
              <a:t>所有程序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Segoe UI Light" panose="020B0502040204020203" pitchFamily="34" charset="0"/>
            </a:endParaRP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Segoe UI Light" panose="020B0502040204020203" pitchFamily="34" charset="0"/>
              </a:rPr>
              <a:t>运行程序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Segoe UI Light" panose="020B0502040204020203" pitchFamily="34" charset="0"/>
            </a:endParaRP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Segoe UI Light" panose="020B0502040204020203" pitchFamily="34" charset="0"/>
              </a:rPr>
              <a:t>文件管理器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Segoe UI Light" panose="020B0502040204020203" pitchFamily="34" charset="0"/>
            </a:endParaRP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Segoe UI Light" panose="020B0502040204020203" pitchFamily="34" charset="0"/>
              </a:rPr>
              <a:t>搜索文件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  <a:cs typeface="Segoe UI Light" panose="020B0502040204020203" pitchFamily="34" charset="0"/>
            </a:endParaRPr>
          </a:p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  <a:cs typeface="Segoe UI Light" panose="020B0502040204020203" pitchFamily="34" charset="0"/>
              </a:rPr>
              <a:t>Google Chrome</a:t>
            </a: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  <a:cs typeface="Segoe UI Light" panose="020B0502040204020203" pitchFamily="34" charset="0"/>
              </a:rPr>
              <a:t>投稿工具</a:t>
            </a:r>
          </a:p>
        </p:txBody>
      </p:sp>
      <p:pic>
        <p:nvPicPr>
          <p:cNvPr id="6" name="图片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461235-4C28-432E-A80C-408881F6123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69" y="4637540"/>
            <a:ext cx="1413528" cy="1413528"/>
          </a:xfrm>
          <a:prstGeom prst="rect">
            <a:avLst/>
          </a:prstGeom>
        </p:spPr>
      </p:pic>
      <p:pic>
        <p:nvPicPr>
          <p:cNvPr id="10" name="图片 9">
            <a:hlinkClick r:id="rId34" action="ppaction://hlinksldjump"/>
            <a:extLst>
              <a:ext uri="{FF2B5EF4-FFF2-40B4-BE49-F238E27FC236}">
                <a16:creationId xmlns:a16="http://schemas.microsoft.com/office/drawing/2014/main" id="{BE659F34-C111-421B-B9CD-1A306568E4A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14" y="4983380"/>
            <a:ext cx="721848" cy="7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EA96CB-9942-4544-B414-2E6345D4CDB0}"/>
              </a:ext>
            </a:extLst>
          </p:cNvPr>
          <p:cNvSpPr/>
          <p:nvPr/>
        </p:nvSpPr>
        <p:spPr>
          <a:xfrm>
            <a:off x="0" y="-50006"/>
            <a:ext cx="12192000" cy="6908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BiliOS Shutdown">
            <a:hlinkClick r:id="" action="ppaction://media"/>
            <a:extLst>
              <a:ext uri="{FF2B5EF4-FFF2-40B4-BE49-F238E27FC236}">
                <a16:creationId xmlns:a16="http://schemas.microsoft.com/office/drawing/2014/main" id="{EA05F75D-595D-4F80-97DC-EF46F4AB4B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21675" y="4343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2192261"/>
            <a:ext cx="627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Please choose language and region you use in the installation.</a:t>
            </a:r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E3706C7-E44A-4776-87A3-1F666EB4B356}"/>
              </a:ext>
            </a:extLst>
          </p:cNvPr>
          <p:cNvSpPr/>
          <p:nvPr/>
        </p:nvSpPr>
        <p:spPr>
          <a:xfrm>
            <a:off x="2811780" y="2865120"/>
            <a:ext cx="2804160" cy="56388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Chinese(Simplified)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A9F3C7-710E-4ACC-9CCB-D5EA49957FD6}"/>
              </a:ext>
            </a:extLst>
          </p:cNvPr>
          <p:cNvSpPr/>
          <p:nvPr/>
        </p:nvSpPr>
        <p:spPr>
          <a:xfrm>
            <a:off x="2811780" y="3604260"/>
            <a:ext cx="2804160" cy="56388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People’s Republic of China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矩形: 圆角 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03B0A2-33C6-4A27-90D6-C586AC1B7B64}"/>
              </a:ext>
            </a:extLst>
          </p:cNvPr>
          <p:cNvSpPr/>
          <p:nvPr/>
        </p:nvSpPr>
        <p:spPr>
          <a:xfrm>
            <a:off x="7726680" y="4373880"/>
            <a:ext cx="2278380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219226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请您做好安装准备后，点击“继续”。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A9F3C7-710E-4ACC-9CCB-D5EA49957FD6}"/>
              </a:ext>
            </a:extLst>
          </p:cNvPr>
          <p:cNvSpPr/>
          <p:nvPr/>
        </p:nvSpPr>
        <p:spPr>
          <a:xfrm>
            <a:off x="2811780" y="2727960"/>
            <a:ext cx="4183380" cy="240792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安装要求：</a:t>
            </a:r>
            <a:endParaRPr lang="en-US" altLang="zh-CN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RAM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 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512MB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；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2GB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；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8GB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硬盘：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1GB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4GB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16GB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其他：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PS/2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鼠标、键盘，软盘驱动器、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CD/DVD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驱动器或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USB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闪存驱动器，最少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XGA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显示器（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1024*769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）。</a:t>
            </a:r>
          </a:p>
        </p:txBody>
      </p:sp>
      <p:sp>
        <p:nvSpPr>
          <p:cNvPr id="33" name="矩形: 圆角 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03B0A2-33C6-4A27-90D6-C586AC1B7B64}"/>
              </a:ext>
            </a:extLst>
          </p:cNvPr>
          <p:cNvSpPr/>
          <p:nvPr/>
        </p:nvSpPr>
        <p:spPr>
          <a:xfrm>
            <a:off x="7726680" y="4373880"/>
            <a:ext cx="2278380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继续</a:t>
            </a:r>
          </a:p>
        </p:txBody>
      </p:sp>
    </p:spTree>
    <p:extLst>
      <p:ext uri="{BB962C8B-B14F-4D97-AF65-F5344CB8AC3E}">
        <p14:creationId xmlns:p14="http://schemas.microsoft.com/office/powerpoint/2010/main" val="28863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447405" y="2890391"/>
            <a:ext cx="72971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正在启动安装程序</a:t>
            </a:r>
            <a:r>
              <a:rPr lang="en-US" altLang="zh-CN" sz="6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zh-CN" altLang="en-US" sz="6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5E2062-6554-4AAA-803E-69B5D608C679}"/>
              </a:ext>
            </a:extLst>
          </p:cNvPr>
          <p:cNvSpPr txBox="1"/>
          <p:nvPr/>
        </p:nvSpPr>
        <p:spPr>
          <a:xfrm>
            <a:off x="2656597" y="537210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提示：如果您的选择有误，请按下左箭头键，返回到前一个页面。</a:t>
            </a:r>
          </a:p>
        </p:txBody>
      </p:sp>
    </p:spTree>
    <p:extLst>
      <p:ext uri="{BB962C8B-B14F-4D97-AF65-F5344CB8AC3E}">
        <p14:creationId xmlns:p14="http://schemas.microsoft.com/office/powerpoint/2010/main" val="38266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21922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请输入您的产品密钥：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A9F3C7-710E-4ACC-9CCB-D5EA49957FD6}"/>
              </a:ext>
            </a:extLst>
          </p:cNvPr>
          <p:cNvSpPr/>
          <p:nvPr/>
        </p:nvSpPr>
        <p:spPr>
          <a:xfrm>
            <a:off x="2240280" y="2750820"/>
            <a:ext cx="998220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003B0A2-33C6-4A27-90D6-C586AC1B7B64}"/>
              </a:ext>
            </a:extLst>
          </p:cNvPr>
          <p:cNvSpPr/>
          <p:nvPr/>
        </p:nvSpPr>
        <p:spPr>
          <a:xfrm>
            <a:off x="8109601" y="2533888"/>
            <a:ext cx="2278380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继续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03C891-27F8-453C-9FD9-BC94343F6A10}"/>
              </a:ext>
            </a:extLst>
          </p:cNvPr>
          <p:cNvSpPr/>
          <p:nvPr/>
        </p:nvSpPr>
        <p:spPr>
          <a:xfrm>
            <a:off x="6842760" y="2745462"/>
            <a:ext cx="998220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00AC7C5-0528-44B3-BE71-EF9BC86D2286}"/>
              </a:ext>
            </a:extLst>
          </p:cNvPr>
          <p:cNvSpPr/>
          <p:nvPr/>
        </p:nvSpPr>
        <p:spPr>
          <a:xfrm>
            <a:off x="5692140" y="2749034"/>
            <a:ext cx="998220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9291D1A-4AF7-41B7-B2CE-A3D6D089326B}"/>
              </a:ext>
            </a:extLst>
          </p:cNvPr>
          <p:cNvSpPr/>
          <p:nvPr/>
        </p:nvSpPr>
        <p:spPr>
          <a:xfrm>
            <a:off x="4541520" y="2762488"/>
            <a:ext cx="998220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5391B1-8473-44FB-92B1-0637B0F88BF1}"/>
              </a:ext>
            </a:extLst>
          </p:cNvPr>
          <p:cNvSpPr/>
          <p:nvPr/>
        </p:nvSpPr>
        <p:spPr>
          <a:xfrm>
            <a:off x="3390900" y="2750820"/>
            <a:ext cx="998220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A1C80F-B32F-4B74-ABA0-044C8378C434}"/>
              </a:ext>
            </a:extLst>
          </p:cNvPr>
          <p:cNvSpPr txBox="1"/>
          <p:nvPr/>
        </p:nvSpPr>
        <p:spPr>
          <a:xfrm>
            <a:off x="3164659" y="27624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9B47F6-A15C-4D9B-B400-BDCA1BDE5484}"/>
              </a:ext>
            </a:extLst>
          </p:cNvPr>
          <p:cNvSpPr txBox="1"/>
          <p:nvPr/>
        </p:nvSpPr>
        <p:spPr>
          <a:xfrm>
            <a:off x="6665143" y="2745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276A7F-DF35-4A42-B234-46765C31CDFB}"/>
              </a:ext>
            </a:extLst>
          </p:cNvPr>
          <p:cNvSpPr txBox="1"/>
          <p:nvPr/>
        </p:nvSpPr>
        <p:spPr>
          <a:xfrm>
            <a:off x="5465899" y="2730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1D4940-8F20-4585-84B1-BE0AC9E7574C}"/>
              </a:ext>
            </a:extLst>
          </p:cNvPr>
          <p:cNvSpPr txBox="1"/>
          <p:nvPr/>
        </p:nvSpPr>
        <p:spPr>
          <a:xfrm>
            <a:off x="4335095" y="2730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0" name="矩形: 圆角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578355-A664-4C56-88DA-F4B675E9540C}"/>
              </a:ext>
            </a:extLst>
          </p:cNvPr>
          <p:cNvSpPr/>
          <p:nvPr/>
        </p:nvSpPr>
        <p:spPr>
          <a:xfrm>
            <a:off x="7589520" y="3834981"/>
            <a:ext cx="2798461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安装结束后提供产品密钥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3C09EF-76F4-4291-A223-3280D9C6BC4E}"/>
              </a:ext>
            </a:extLst>
          </p:cNvPr>
          <p:cNvSpPr txBox="1"/>
          <p:nvPr/>
        </p:nvSpPr>
        <p:spPr>
          <a:xfrm>
            <a:off x="2129306" y="40313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或者您没有产品密钥：</a:t>
            </a:r>
          </a:p>
        </p:txBody>
      </p:sp>
      <p:sp>
        <p:nvSpPr>
          <p:cNvPr id="22" name="矩形: 圆角 21">
            <a:hlinkClick r:id="rId4"/>
            <a:extLst>
              <a:ext uri="{FF2B5EF4-FFF2-40B4-BE49-F238E27FC236}">
                <a16:creationId xmlns:a16="http://schemas.microsoft.com/office/drawing/2014/main" id="{3C0F8623-DBB0-4777-8F1A-0DF5FBA15953}"/>
              </a:ext>
            </a:extLst>
          </p:cNvPr>
          <p:cNvSpPr/>
          <p:nvPr/>
        </p:nvSpPr>
        <p:spPr>
          <a:xfrm>
            <a:off x="4450080" y="3852342"/>
            <a:ext cx="2909715" cy="762000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打开</a:t>
            </a:r>
            <a:r>
              <a:rPr lang="en-US" altLang="zh-CN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BiliChrome</a:t>
            </a:r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浏览器购买</a:t>
            </a:r>
          </a:p>
        </p:txBody>
      </p:sp>
    </p:spTree>
    <p:extLst>
      <p:ext uri="{BB962C8B-B14F-4D97-AF65-F5344CB8AC3E}">
        <p14:creationId xmlns:p14="http://schemas.microsoft.com/office/powerpoint/2010/main" val="19196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2192261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请选择您的中央处理器（</a:t>
            </a:r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CPU</a:t>
            </a:r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）：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6A9F3C7-710E-4ACC-9CCB-D5EA49957FD6}"/>
              </a:ext>
            </a:extLst>
          </p:cNvPr>
          <p:cNvSpPr/>
          <p:nvPr/>
        </p:nvSpPr>
        <p:spPr>
          <a:xfrm>
            <a:off x="2240279" y="2750820"/>
            <a:ext cx="8114333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8088,8086,80286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等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CPU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矩形: 圆角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B7502D-32AC-45F3-AC88-A67BD0746F4A}"/>
              </a:ext>
            </a:extLst>
          </p:cNvPr>
          <p:cNvSpPr/>
          <p:nvPr/>
        </p:nvSpPr>
        <p:spPr>
          <a:xfrm>
            <a:off x="2240280" y="3710621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AMD64, Intel Core i3,Core i5,Core i7,Core i9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等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CPU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F19EB62-B0A7-409B-8FB9-F35AA5FB5DF8}"/>
              </a:ext>
            </a:extLst>
          </p:cNvPr>
          <p:cNvSpPr/>
          <p:nvPr/>
        </p:nvSpPr>
        <p:spPr>
          <a:xfrm>
            <a:off x="2240279" y="323072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i386,i486,Pentium,Celeron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等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CPU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64E9DE-D677-47AD-9F70-318B429B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52" y="136275"/>
            <a:ext cx="1133954" cy="609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DC267C-2C36-4258-B603-4B4840C3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79" y="1417126"/>
            <a:ext cx="9163082" cy="448094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84C1847-5E78-4428-8999-B558F36AC835}"/>
              </a:ext>
            </a:extLst>
          </p:cNvPr>
          <p:cNvSpPr txBox="1"/>
          <p:nvPr/>
        </p:nvSpPr>
        <p:spPr>
          <a:xfrm>
            <a:off x="2129306" y="1954591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请选择您的</a:t>
            </a:r>
            <a:r>
              <a:rPr lang="en-US" altLang="zh-CN" dirty="0">
                <a:latin typeface="Segoe UI Light" panose="020B0502040204020203" pitchFamily="34" charset="0"/>
                <a:cs typeface="Segoe UI Light" panose="020B0502040204020203" pitchFamily="34" charset="0"/>
              </a:rPr>
              <a:t>BiliOS</a:t>
            </a:r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系统版本：</a:t>
            </a:r>
          </a:p>
        </p:txBody>
      </p:sp>
      <p:sp>
        <p:nvSpPr>
          <p:cNvPr id="32" name="矩形: 圆角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A9F3C7-710E-4ACC-9CCB-D5EA49957FD6}"/>
              </a:ext>
            </a:extLst>
          </p:cNvPr>
          <p:cNvSpPr/>
          <p:nvPr/>
        </p:nvSpPr>
        <p:spPr>
          <a:xfrm>
            <a:off x="2233840" y="2357249"/>
            <a:ext cx="8114333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BiliOS 10 Starter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入门版 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约占用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8GB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矩形: 圆角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B7502D-32AC-45F3-AC88-A67BD0746F4A}"/>
              </a:ext>
            </a:extLst>
          </p:cNvPr>
          <p:cNvSpPr/>
          <p:nvPr/>
        </p:nvSpPr>
        <p:spPr>
          <a:xfrm>
            <a:off x="2233841" y="33170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BiliOS 10 Home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家庭版 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约占用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12GB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矩形: 圆角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19EB62-B0A7-409B-8FB9-F35AA5FB5DF8}"/>
              </a:ext>
            </a:extLst>
          </p:cNvPr>
          <p:cNvSpPr/>
          <p:nvPr/>
        </p:nvSpPr>
        <p:spPr>
          <a:xfrm>
            <a:off x="2233840" y="2837149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BiliOS 10  Personal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个人版 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约占用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10GB</a:t>
            </a:r>
            <a:endParaRPr lang="zh-CN" alt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矩形: 圆角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40472D-3603-4C29-9BFD-EF10C52EF90E}"/>
              </a:ext>
            </a:extLst>
          </p:cNvPr>
          <p:cNvSpPr/>
          <p:nvPr/>
        </p:nvSpPr>
        <p:spPr>
          <a:xfrm>
            <a:off x="2230514" y="42768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BiliOS 10 Workstation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工作站版 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约占用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20GB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（仅支持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位）</a:t>
            </a:r>
          </a:p>
        </p:txBody>
      </p:sp>
      <p:sp>
        <p:nvSpPr>
          <p:cNvPr id="9" name="矩形: 圆角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8AC67C-F5C1-4569-BD54-AF1E5F869114}"/>
              </a:ext>
            </a:extLst>
          </p:cNvPr>
          <p:cNvSpPr/>
          <p:nvPr/>
        </p:nvSpPr>
        <p:spPr>
          <a:xfrm>
            <a:off x="2230514" y="3796950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BiliOS 10 Professional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专业版 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约占用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16GB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（仅支持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32/64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位）</a:t>
            </a:r>
          </a:p>
        </p:txBody>
      </p:sp>
      <p:sp>
        <p:nvSpPr>
          <p:cNvPr id="10" name="矩形: 圆角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F81268-260E-4FBD-ABA4-BA6A5D2FB2D2}"/>
              </a:ext>
            </a:extLst>
          </p:cNvPr>
          <p:cNvSpPr/>
          <p:nvPr/>
        </p:nvSpPr>
        <p:spPr>
          <a:xfrm>
            <a:off x="2230514" y="4756751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BiliOS 10 Server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服务器版 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约占用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24GB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（仅支持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位）</a:t>
            </a:r>
          </a:p>
        </p:txBody>
      </p:sp>
      <p:sp>
        <p:nvSpPr>
          <p:cNvPr id="12" name="矩形: 圆角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EB479C-4087-43CF-A6E9-E57509CEDBA0}"/>
              </a:ext>
            </a:extLst>
          </p:cNvPr>
          <p:cNvSpPr/>
          <p:nvPr/>
        </p:nvSpPr>
        <p:spPr>
          <a:xfrm>
            <a:off x="2230514" y="5236651"/>
            <a:ext cx="8114334" cy="369332"/>
          </a:xfrm>
          <a:prstGeom prst="roundRect">
            <a:avLst/>
          </a:prstGeom>
          <a:solidFill>
            <a:srgbClr val="F8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BiliOS 10 Uploader UP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主版 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约占用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32GB 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（仅支持</a:t>
            </a:r>
            <a:r>
              <a:rPr lang="en-US" altLang="zh-CN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323817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1025</Words>
  <Application>Microsoft Office PowerPoint</Application>
  <PresentationFormat>宽屏</PresentationFormat>
  <Paragraphs>189</Paragraphs>
  <Slides>39</Slides>
  <Notes>10</Notes>
  <HiddenSlides>3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鹏宇</dc:creator>
  <cp:lastModifiedBy>周 鹏宇</cp:lastModifiedBy>
  <cp:revision>40</cp:revision>
  <dcterms:created xsi:type="dcterms:W3CDTF">2019-10-05T05:02:23Z</dcterms:created>
  <dcterms:modified xsi:type="dcterms:W3CDTF">2019-10-06T06:29:42Z</dcterms:modified>
</cp:coreProperties>
</file>