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16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(2)—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应用题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B8BD99F-DCB7-49BB-A2AC-27C8412310D4}"/>
              </a:ext>
            </a:extLst>
          </p:cNvPr>
          <p:cNvSpPr txBox="1"/>
          <p:nvPr/>
        </p:nvSpPr>
        <p:spPr>
          <a:xfrm>
            <a:off x="223935" y="922653"/>
            <a:ext cx="90227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现要购买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两种防疫物品共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总费用不超过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7000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种防疫物品最多购买多少件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5022977F-AAAF-4E5E-B72C-8DAE8BD8FFDD}"/>
                  </a:ext>
                </a:extLst>
              </p:cNvPr>
              <p:cNvSpPr txBox="1"/>
              <p:nvPr/>
            </p:nvSpPr>
            <p:spPr>
              <a:xfrm>
                <a:off x="393051" y="2623286"/>
                <a:ext cx="8357897" cy="2773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(600-m)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依题意得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:16m+4(600-m)≤7000,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:m≤383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为正整数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383.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答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种防疫物品最多购买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383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22977F-AAAF-4E5E-B72C-8DAE8BD8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1" y="2623286"/>
                <a:ext cx="8357897" cy="2773452"/>
              </a:xfrm>
              <a:prstGeom prst="rect">
                <a:avLst/>
              </a:prstGeom>
              <a:blipFill>
                <a:blip r:embed="rId2"/>
                <a:stretch>
                  <a:fillRect l="-1822" t="-2857" r="-4227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13DAEB5-9223-49C4-A6B7-61E545E8FBC8}"/>
              </a:ext>
            </a:extLst>
          </p:cNvPr>
          <p:cNvSpPr txBox="1"/>
          <p:nvPr/>
        </p:nvSpPr>
        <p:spPr>
          <a:xfrm>
            <a:off x="195942" y="713706"/>
            <a:ext cx="875211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2”,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A.x≤2	  B.x≥2	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&lt;2	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某电梯标明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载客不超过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若载客人数为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x,x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为自然数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载客不超过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用不等式表示为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&lt;13	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&gt;13	  C.x≤13	  D.x≥13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C074309-AF1F-40F0-A84A-92B1EA697265}"/>
              </a:ext>
            </a:extLst>
          </p:cNvPr>
          <p:cNvSpPr txBox="1"/>
          <p:nvPr/>
        </p:nvSpPr>
        <p:spPr>
          <a:xfrm>
            <a:off x="4739951" y="71370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D50F75A-8A07-4321-9EAF-5E5FA34B1CCF}"/>
              </a:ext>
            </a:extLst>
          </p:cNvPr>
          <p:cNvSpPr txBox="1"/>
          <p:nvPr/>
        </p:nvSpPr>
        <p:spPr>
          <a:xfrm>
            <a:off x="1936102" y="4638842"/>
            <a:ext cx="909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2B3CA9A-628A-4D45-B51C-A6E8E4A00409}"/>
              </a:ext>
            </a:extLst>
          </p:cNvPr>
          <p:cNvSpPr txBox="1"/>
          <p:nvPr/>
        </p:nvSpPr>
        <p:spPr>
          <a:xfrm>
            <a:off x="125963" y="181957"/>
            <a:ext cx="889207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小华拿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元钱购买火腿肠和方便面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已知一盒方便面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一根火腿肠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他买了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盒方便面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根火腿肠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的不等式表示正确的是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A.3×4+2x&lt;24	         B.3×4+2x≤24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C.3x+2×4≤24	       D.3x+2×4≥24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亮亮准备用自己节省的零花钱买一台英语复读机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他现在已存有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计划从现在起以后每个月节省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直到他至少有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个月后他至少有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则可以用于计算所需要的月数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A.30x-45≥300	       B.30x+45≥300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C.30x-45≤300	       D.30x+45≤300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78A931D-552C-4504-A356-0EB1196F062C}"/>
              </a:ext>
            </a:extLst>
          </p:cNvPr>
          <p:cNvSpPr txBox="1"/>
          <p:nvPr/>
        </p:nvSpPr>
        <p:spPr>
          <a:xfrm>
            <a:off x="7546133" y="1205176"/>
            <a:ext cx="4585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F6DEA70-5B10-4EB3-BCF5-575BE66D089F}"/>
              </a:ext>
            </a:extLst>
          </p:cNvPr>
          <p:cNvSpPr txBox="1"/>
          <p:nvPr/>
        </p:nvSpPr>
        <p:spPr>
          <a:xfrm>
            <a:off x="1070688" y="511470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92C4178-22D8-4E56-878B-9C6B99A3566F}"/>
              </a:ext>
            </a:extLst>
          </p:cNvPr>
          <p:cNvSpPr txBox="1"/>
          <p:nvPr/>
        </p:nvSpPr>
        <p:spPr>
          <a:xfrm>
            <a:off x="359229" y="564946"/>
            <a:ext cx="84255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一罐饮料净重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罐上注有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蛋白质含量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≥0.4%”,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则这罐饮料中蛋白质的含量至少为</a:t>
            </a:r>
            <a:r>
              <a:rPr lang="zh-CN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32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小宏准备用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元钱买甲､乙两种饮料共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已知甲饮料每瓶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乙饮料每瓶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小宏最多能买多少瓶甲饮料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2C1EA83-61B3-4F4A-A221-49539BC8182D}"/>
              </a:ext>
            </a:extLst>
          </p:cNvPr>
          <p:cNvSpPr txBox="1"/>
          <p:nvPr/>
        </p:nvSpPr>
        <p:spPr>
          <a:xfrm>
            <a:off x="531845" y="155974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CE1E5D46-A66F-4164-BB2E-55D5A22D6042}"/>
                  </a:ext>
                </a:extLst>
              </p:cNvPr>
              <p:cNvSpPr txBox="1"/>
              <p:nvPr/>
            </p:nvSpPr>
            <p:spPr>
              <a:xfrm>
                <a:off x="359229" y="4781848"/>
                <a:ext cx="8588828" cy="178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设小宏能买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瓶甲饮料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:7x+4(10-x)≤50,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:x≤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小宏最多能买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瓶甲饮料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1E5D46-A66F-4164-BB2E-55D5A22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9" y="4781848"/>
                <a:ext cx="8588828" cy="1788567"/>
              </a:xfrm>
              <a:prstGeom prst="rect">
                <a:avLst/>
              </a:prstGeom>
              <a:blipFill>
                <a:blip r:embed="rId2"/>
                <a:stretch>
                  <a:fillRect l="-1845" t="-4422" b="-9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462351F-D3A4-4B66-BC62-A29F90EE1D01}"/>
              </a:ext>
            </a:extLst>
          </p:cNvPr>
          <p:cNvSpPr txBox="1"/>
          <p:nvPr/>
        </p:nvSpPr>
        <p:spPr>
          <a:xfrm>
            <a:off x="345232" y="1219019"/>
            <a:ext cx="84535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某次知识竞赛共有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道选择题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对于每一道题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答对得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打错或不答扣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若小刚希望总得分不少于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他至少需答对多少道题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E71D1C8-0911-43BA-BECA-0C1661F820CA}"/>
              </a:ext>
            </a:extLst>
          </p:cNvPr>
          <p:cNvSpPr txBox="1"/>
          <p:nvPr/>
        </p:nvSpPr>
        <p:spPr>
          <a:xfrm>
            <a:off x="410547" y="3053171"/>
            <a:ext cx="8836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设答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道题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:10x-3(20-x)≥70,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10x-60+3x≥70,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x≥10,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至少要答对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道题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总得分才不少于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085059D-3350-450D-8649-0BA8BEC0A839}"/>
              </a:ext>
            </a:extLst>
          </p:cNvPr>
          <p:cNvSpPr txBox="1"/>
          <p:nvPr/>
        </p:nvSpPr>
        <p:spPr>
          <a:xfrm>
            <a:off x="167951" y="0"/>
            <a:ext cx="88080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某校规定期中考试成绩的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40%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和期末考试成绩的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60%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的和作为学生成绩的总成绩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该校骆红同学期中数学考了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她希望自己这学期总成绩不低于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她在期末考试中数学至少应得多少分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8F28E59-5453-49F7-BE7B-943B7FE64AC4}"/>
              </a:ext>
            </a:extLst>
          </p:cNvPr>
          <p:cNvSpPr txBox="1"/>
          <p:nvPr/>
        </p:nvSpPr>
        <p:spPr>
          <a:xfrm>
            <a:off x="0" y="3811012"/>
            <a:ext cx="93119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某汽车厂改进生产工艺后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每天生产的汽车比原来每天生产的汽车多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那么现在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天的产量就超过了原来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天的产量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若设原来每天最多能生产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A.15x&gt;20(x+6)	       B.15(x+6)≥20x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C.15x&gt;20(x-6)	       D.15(x+6)&gt;20x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BB85CEDA-CD18-44E6-86DC-D1FDC73C7457}"/>
                  </a:ext>
                </a:extLst>
              </p:cNvPr>
              <p:cNvSpPr txBox="1"/>
              <p:nvPr/>
            </p:nvSpPr>
            <p:spPr>
              <a:xfrm>
                <a:off x="167951" y="2098295"/>
                <a:ext cx="8532844" cy="178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设她在期末考试中数</a:t>
                </a:r>
                <a:r>
                  <a:rPr kumimoji="0" lang="zh-CN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学应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:40%×85+60%x≥90,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x≥93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她至少要考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94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85CEDA-CD18-44E6-86DC-D1FDC73C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1" y="2098295"/>
                <a:ext cx="8532844" cy="1788567"/>
              </a:xfrm>
              <a:prstGeom prst="rect">
                <a:avLst/>
              </a:prstGeom>
              <a:blipFill rotWithShape="1">
                <a:blip r:embed="rId2"/>
                <a:stretch>
                  <a:fillRect l="-1858" t="-4422" b="-9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D007936-2537-434A-AA14-D2B51057C135}"/>
              </a:ext>
            </a:extLst>
          </p:cNvPr>
          <p:cNvSpPr txBox="1"/>
          <p:nvPr/>
        </p:nvSpPr>
        <p:spPr>
          <a:xfrm>
            <a:off x="3624943" y="5307191"/>
            <a:ext cx="4842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1156707-7DFA-4291-BC5E-10ADED03B53E}"/>
              </a:ext>
            </a:extLst>
          </p:cNvPr>
          <p:cNvSpPr txBox="1"/>
          <p:nvPr/>
        </p:nvSpPr>
        <p:spPr>
          <a:xfrm>
            <a:off x="233265" y="699796"/>
            <a:ext cx="89107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电脑公司销售一批计算机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第一个月以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3500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台的价格售出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第二个月起降价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台的价格将这批计算机全部售出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销售总量超过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则这批计算机最少有多少台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若设这批计算机有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则下列不等式表示正确的是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A.3500×40+3000(x-40)&gt;30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B.3500×40+3000(x-40)≥30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C.3500×40+3000(x-40)&gt;300000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D.3500×40+3000(x-40)≥300000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0F64AE2-6E32-46D1-95F6-EF40680818C2}"/>
              </a:ext>
            </a:extLst>
          </p:cNvPr>
          <p:cNvSpPr txBox="1"/>
          <p:nvPr/>
        </p:nvSpPr>
        <p:spPr>
          <a:xfrm>
            <a:off x="7399176" y="2707405"/>
            <a:ext cx="1175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3B86EDC-4B6A-46D3-A42B-99C49389EFA4}"/>
              </a:ext>
            </a:extLst>
          </p:cNvPr>
          <p:cNvSpPr txBox="1"/>
          <p:nvPr/>
        </p:nvSpPr>
        <p:spPr>
          <a:xfrm>
            <a:off x="0" y="3429000"/>
            <a:ext cx="9209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某种商品的进价为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出售时的标价是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后来由于该商品积压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商店准备打折出售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但要保持所获利润不低于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该商店最低可打几折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6654F41-1B8D-4819-BBAB-59408FECEE8F}"/>
              </a:ext>
            </a:extLst>
          </p:cNvPr>
          <p:cNvSpPr txBox="1"/>
          <p:nvPr/>
        </p:nvSpPr>
        <p:spPr>
          <a:xfrm>
            <a:off x="0" y="632936"/>
            <a:ext cx="90273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商店为了对某种商品促销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将定价为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元的商品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以下列方式优惠销售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按原价付款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若一次性购买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件以上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超过部分打八折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最多可以购买该商品的件数是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8BD7CCE6-5492-4509-B936-0A457072EA80}"/>
                  </a:ext>
                </a:extLst>
              </p:cNvPr>
              <p:cNvSpPr txBox="1"/>
              <p:nvPr/>
            </p:nvSpPr>
            <p:spPr>
              <a:xfrm>
                <a:off x="531845" y="5112996"/>
                <a:ext cx="8313575" cy="12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设可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折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:120×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-80≥10,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x≥7.5,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则该商店最低可打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7.5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折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D7CCE6-5492-4509-B936-0A457072E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5" y="5112996"/>
                <a:ext cx="8313575" cy="1239250"/>
              </a:xfrm>
              <a:prstGeom prst="rect">
                <a:avLst/>
              </a:prstGeom>
              <a:blipFill rotWithShape="1">
                <a:blip r:embed="rId2"/>
                <a:stretch>
                  <a:fillRect l="-1833" t="-4926" b="-15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125F8C8-2299-4EF7-8FDA-6721FE8CBC98}"/>
              </a:ext>
            </a:extLst>
          </p:cNvPr>
          <p:cNvSpPr txBox="1"/>
          <p:nvPr/>
        </p:nvSpPr>
        <p:spPr>
          <a:xfrm>
            <a:off x="7305870" y="2110264"/>
            <a:ext cx="858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2460035-E9DD-49DD-8BD8-70FD8554A422}"/>
              </a:ext>
            </a:extLst>
          </p:cNvPr>
          <p:cNvSpPr txBox="1"/>
          <p:nvPr/>
        </p:nvSpPr>
        <p:spPr>
          <a:xfrm>
            <a:off x="214604" y="533615"/>
            <a:ext cx="91719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13.(20·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宁夏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学校拟购买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两种防疫物品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种物品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种物品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种物品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种物品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两种防疫物品每件各多少元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36552023-8648-49BE-9F79-EA2BDA255F1E}"/>
                  </a:ext>
                </a:extLst>
              </p:cNvPr>
              <p:cNvSpPr txBox="1"/>
              <p:nvPr/>
            </p:nvSpPr>
            <p:spPr>
              <a:xfrm>
                <a:off x="132961" y="2928200"/>
                <a:ext cx="9335278" cy="365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种防疫物品每件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种防疫物品每件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依题意得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𝟔𝟎𝐱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𝟒𝟓𝐲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𝟏𝟏𝟒𝟎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𝟒𝟓𝐱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𝟑𝟎𝐲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𝟖𝟒𝟎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𝟏𝟔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答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种防疫物品每件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16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种防疫物品每件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552023-8648-49BE-9F79-EA2BDA25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1" y="2928200"/>
                <a:ext cx="9335278" cy="3653051"/>
              </a:xfrm>
              <a:prstGeom prst="rect">
                <a:avLst/>
              </a:prstGeom>
              <a:blipFill>
                <a:blip r:embed="rId2"/>
                <a:stretch>
                  <a:fillRect l="-1698" t="-2167" b="-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31</TotalTime>
  <Words>1122</Words>
  <Application>Microsoft Office PowerPoint</Application>
  <PresentationFormat>全屏显示(4:3)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5</cp:revision>
  <dcterms:created xsi:type="dcterms:W3CDTF">2020-11-24T05:18:55Z</dcterms:created>
  <dcterms:modified xsi:type="dcterms:W3CDTF">2020-11-24T15:41:07Z</dcterms:modified>
</cp:coreProperties>
</file>