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30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if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051646" y="1074812"/>
            <a:ext cx="5554467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17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一元一次不等式和一次函数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(1)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</a:t>
            </a: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C1FEF4-6749-4225-98C9-B05CF457D600}"/>
              </a:ext>
            </a:extLst>
          </p:cNvPr>
          <p:cNvSpPr txBox="1"/>
          <p:nvPr/>
        </p:nvSpPr>
        <p:spPr>
          <a:xfrm>
            <a:off x="139959" y="0"/>
            <a:ext cx="86494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一次函数与不等式的关系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的函数值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自变量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的取值范围就是不等式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的函数值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自变量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的取值范围就是不等式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AD7AF1-2AD5-472A-9541-97F8D339DECD}"/>
              </a:ext>
            </a:extLst>
          </p:cNvPr>
          <p:cNvSpPr txBox="1"/>
          <p:nvPr/>
        </p:nvSpPr>
        <p:spPr>
          <a:xfrm>
            <a:off x="139959" y="4685628"/>
            <a:ext cx="885008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请根据以上方框中的内容在横线上写出相应的式子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(1,3),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kx+b≥k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x+b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的解集是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28.jpeg">
            <a:extLst>
              <a:ext uri="{FF2B5EF4-FFF2-40B4-BE49-F238E27FC236}">
                <a16:creationId xmlns:a16="http://schemas.microsoft.com/office/drawing/2014/main" id="{E7B77D61-26C4-4EFD-AA65-E50E583CC6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3044" y="2414842"/>
            <a:ext cx="2407001" cy="22707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10AA37-B3B4-4002-874B-B3AC39B10D35}"/>
              </a:ext>
            </a:extLst>
          </p:cNvPr>
          <p:cNvSpPr txBox="1"/>
          <p:nvPr/>
        </p:nvSpPr>
        <p:spPr>
          <a:xfrm>
            <a:off x="3531636" y="915034"/>
            <a:ext cx="4581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E85E53-9EBE-469D-A033-E2A10C487638}"/>
              </a:ext>
            </a:extLst>
          </p:cNvPr>
          <p:cNvSpPr txBox="1"/>
          <p:nvPr/>
        </p:nvSpPr>
        <p:spPr>
          <a:xfrm>
            <a:off x="3531636" y="1946085"/>
            <a:ext cx="4581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-b&lt;0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E6D52D-AAC9-4AF3-94F2-A72463CFCBF8}"/>
              </a:ext>
            </a:extLst>
          </p:cNvPr>
          <p:cNvSpPr txBox="1"/>
          <p:nvPr/>
        </p:nvSpPr>
        <p:spPr>
          <a:xfrm>
            <a:off x="4292379" y="6117707"/>
            <a:ext cx="4581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x≤1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3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669C8-E984-4FC3-AC48-6DBCF00B285F}"/>
              </a:ext>
            </a:extLst>
          </p:cNvPr>
          <p:cNvSpPr txBox="1"/>
          <p:nvPr/>
        </p:nvSpPr>
        <p:spPr>
          <a:xfrm>
            <a:off x="242596" y="428178"/>
            <a:ext cx="86588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y=kx+3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(2,0),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则关于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kx+3&gt;0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的解集是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&gt;2	  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&lt;2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&gt;3	  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&lt;3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交坐标轴于两点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则不等式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的解集是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&gt;-2	  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&gt;3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&lt;-2	  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&lt;3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image216.jpeg">
            <a:extLst>
              <a:ext uri="{FF2B5EF4-FFF2-40B4-BE49-F238E27FC236}">
                <a16:creationId xmlns:a16="http://schemas.microsoft.com/office/drawing/2014/main" id="{A9388866-83CD-4D85-807C-1C010C7E94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6169" y="1217455"/>
            <a:ext cx="2286189" cy="2286189"/>
          </a:xfrm>
          <a:prstGeom prst="rect">
            <a:avLst/>
          </a:prstGeom>
        </p:spPr>
      </p:pic>
      <p:pic>
        <p:nvPicPr>
          <p:cNvPr id="7" name="image217.jpeg">
            <a:extLst>
              <a:ext uri="{FF2B5EF4-FFF2-40B4-BE49-F238E27FC236}">
                <a16:creationId xmlns:a16="http://schemas.microsoft.com/office/drawing/2014/main" id="{CFF338FF-2B74-4C8C-A4E3-8B19CF78E7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6169" y="4532439"/>
            <a:ext cx="2216211" cy="22162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99E74-DBBA-404C-8203-2149EEA7728B}"/>
              </a:ext>
            </a:extLst>
          </p:cNvPr>
          <p:cNvSpPr txBox="1"/>
          <p:nvPr/>
        </p:nvSpPr>
        <p:spPr>
          <a:xfrm>
            <a:off x="3648269" y="92506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41871-11F8-4362-9A03-906AC06023C4}"/>
              </a:ext>
            </a:extLst>
          </p:cNvPr>
          <p:cNvSpPr txBox="1"/>
          <p:nvPr/>
        </p:nvSpPr>
        <p:spPr>
          <a:xfrm>
            <a:off x="3270380" y="438195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D09B03-6510-488B-87C0-B3729AE9BF1B}"/>
              </a:ext>
            </a:extLst>
          </p:cNvPr>
          <p:cNvSpPr txBox="1"/>
          <p:nvPr/>
        </p:nvSpPr>
        <p:spPr>
          <a:xfrm>
            <a:off x="158619" y="112740"/>
            <a:ext cx="83788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&gt;0	  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&lt;0	 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C.-2&lt;y&lt;0	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&lt;-2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y=2x+b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y=kx-3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的图象交于点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kx-3&gt;2x+b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的解集是</a:t>
            </a:r>
          </a:p>
        </p:txBody>
      </p:sp>
      <p:pic>
        <p:nvPicPr>
          <p:cNvPr id="4" name="image218.jpeg">
            <a:extLst>
              <a:ext uri="{FF2B5EF4-FFF2-40B4-BE49-F238E27FC236}">
                <a16:creationId xmlns:a16="http://schemas.microsoft.com/office/drawing/2014/main" id="{CD9DF7B7-CDE3-4DB0-891B-F92F87364A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6678" y="634481"/>
            <a:ext cx="1870287" cy="2291039"/>
          </a:xfrm>
          <a:prstGeom prst="rect">
            <a:avLst/>
          </a:prstGeom>
        </p:spPr>
      </p:pic>
      <p:pic>
        <p:nvPicPr>
          <p:cNvPr id="5" name="image219.jpeg">
            <a:extLst>
              <a:ext uri="{FF2B5EF4-FFF2-40B4-BE49-F238E27FC236}">
                <a16:creationId xmlns:a16="http://schemas.microsoft.com/office/drawing/2014/main" id="{3804499B-22EC-4C13-A5DD-6F974FF54D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9502" y="4241374"/>
            <a:ext cx="2300645" cy="24012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D92DBF-40CC-47EF-8E27-9C6D5C4F6EE5}"/>
              </a:ext>
            </a:extLst>
          </p:cNvPr>
          <p:cNvSpPr txBox="1"/>
          <p:nvPr/>
        </p:nvSpPr>
        <p:spPr>
          <a:xfrm>
            <a:off x="3629609" y="63448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7ABA7-01A7-414A-B251-E39E31F825BC}"/>
              </a:ext>
            </a:extLst>
          </p:cNvPr>
          <p:cNvSpPr txBox="1"/>
          <p:nvPr/>
        </p:nvSpPr>
        <p:spPr>
          <a:xfrm>
            <a:off x="6083559" y="3559838"/>
            <a:ext cx="1324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x&lt;4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049C48-924F-4703-A084-038268168028}"/>
              </a:ext>
            </a:extLst>
          </p:cNvPr>
          <p:cNvSpPr txBox="1"/>
          <p:nvPr/>
        </p:nvSpPr>
        <p:spPr>
          <a:xfrm>
            <a:off x="419877" y="568884"/>
            <a:ext cx="79030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=2x-5,y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=-2x+3,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&lt;y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y=2x-b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(1,-1),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求关于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2x-b≥0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F07390-E9B4-4FDC-97A3-899F4C6E3958}"/>
              </a:ext>
            </a:extLst>
          </p:cNvPr>
          <p:cNvSpPr txBox="1"/>
          <p:nvPr/>
        </p:nvSpPr>
        <p:spPr>
          <a:xfrm>
            <a:off x="2286000" y="105588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FE6B67-CC80-4DD9-A638-ACE900031F1A}"/>
                  </a:ext>
                </a:extLst>
              </p:cNvPr>
              <p:cNvSpPr txBox="1"/>
              <p:nvPr/>
            </p:nvSpPr>
            <p:spPr>
              <a:xfrm>
                <a:off x="494522" y="4773169"/>
                <a:ext cx="4572000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b=3,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x≥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FE6B67-CC80-4DD9-A638-ACE90003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2" y="4773169"/>
                <a:ext cx="4572000" cy="801310"/>
              </a:xfrm>
              <a:prstGeom prst="rect">
                <a:avLst/>
              </a:prstGeom>
              <a:blipFill>
                <a:blip r:embed="rId2"/>
                <a:stretch>
                  <a:fillRect l="-3333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302B42F-D78B-4EDB-9085-A72C10A662C3}"/>
              </a:ext>
            </a:extLst>
          </p:cNvPr>
          <p:cNvSpPr txBox="1"/>
          <p:nvPr/>
        </p:nvSpPr>
        <p:spPr>
          <a:xfrm>
            <a:off x="102637" y="139959"/>
            <a:ext cx="90413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在同一坐标系下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y=2x-3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y=-x+3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借助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y=2x-3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2x-3&gt;0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借助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y=2x-3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y=-x+3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写出方程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2x-3=-x+3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借助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y=2x-3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y=-x+3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2x-3&lt;-x+3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20.jpeg">
            <a:extLst>
              <a:ext uri="{FF2B5EF4-FFF2-40B4-BE49-F238E27FC236}">
                <a16:creationId xmlns:a16="http://schemas.microsoft.com/office/drawing/2014/main" id="{3287BB2D-74E1-426E-9F28-C96DF51D05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6782" y="3408226"/>
            <a:ext cx="2735580" cy="2735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098359-E23B-4B6B-B30B-79F55B74A76D}"/>
                  </a:ext>
                </a:extLst>
              </p:cNvPr>
              <p:cNvSpPr txBox="1"/>
              <p:nvPr/>
            </p:nvSpPr>
            <p:spPr>
              <a:xfrm>
                <a:off x="265067" y="5446933"/>
                <a:ext cx="6424126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如图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(3)x=2 (4)x&lt;2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098359-E23B-4B6B-B30B-79F55B74A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7" y="5446933"/>
                <a:ext cx="6424126" cy="801310"/>
              </a:xfrm>
              <a:prstGeom prst="rect">
                <a:avLst/>
              </a:prstGeom>
              <a:blipFill>
                <a:blip r:embed="rId3"/>
                <a:stretch>
                  <a:fillRect l="-2372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D1A4DF-899D-4469-A99F-CD0E89FAC8FE}"/>
                  </a:ext>
                </a:extLst>
              </p:cNvPr>
              <p:cNvSpPr txBox="1"/>
              <p:nvPr/>
            </p:nvSpPr>
            <p:spPr>
              <a:xfrm>
                <a:off x="153955" y="319911"/>
                <a:ext cx="8836090" cy="6218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8.(20·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益阳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一次函数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kx+b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的图象如图所示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则下列结论正确的是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A.k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&lt;0	             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B.b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=-1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C.y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的增大而减小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kx+b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&lt;0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如图是一次函数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-3&lt;y&lt;3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&gt;4	     B.0&lt;x&lt;2	</a:t>
                </a: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C.0&lt;x&lt;4	   D.2&lt;x&lt;4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D1A4DF-899D-4469-A99F-CD0E89FAC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55" y="319911"/>
                <a:ext cx="8836090" cy="6218177"/>
              </a:xfrm>
              <a:prstGeom prst="rect">
                <a:avLst/>
              </a:prstGeom>
              <a:blipFill>
                <a:blip r:embed="rId2"/>
                <a:stretch>
                  <a:fillRect l="-1724" t="-1273" r="-690" b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23.jpeg">
            <a:extLst>
              <a:ext uri="{FF2B5EF4-FFF2-40B4-BE49-F238E27FC236}">
                <a16:creationId xmlns:a16="http://schemas.microsoft.com/office/drawing/2014/main" id="{06E790E5-01E9-4A9C-93B7-E903AD914C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801" y="3934673"/>
            <a:ext cx="2998709" cy="28113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F33FF7-2176-4785-9BEF-0E6DEAC6B560}"/>
              </a:ext>
            </a:extLst>
          </p:cNvPr>
          <p:cNvSpPr txBox="1"/>
          <p:nvPr/>
        </p:nvSpPr>
        <p:spPr>
          <a:xfrm>
            <a:off x="2836507" y="393467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6BE656-93AE-4BC5-9789-7C6BF069F762}"/>
              </a:ext>
            </a:extLst>
          </p:cNvPr>
          <p:cNvSpPr txBox="1"/>
          <p:nvPr/>
        </p:nvSpPr>
        <p:spPr>
          <a:xfrm>
            <a:off x="3946849" y="83195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31262A-D0E5-407B-A960-170BFDC08754}"/>
                  </a:ext>
                </a:extLst>
              </p:cNvPr>
              <p:cNvSpPr txBox="1"/>
              <p:nvPr/>
            </p:nvSpPr>
            <p:spPr>
              <a:xfrm>
                <a:off x="149289" y="138788"/>
                <a:ext cx="9144001" cy="2278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如图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直线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y=2x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y=ax+4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交于点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2x&lt;ax+4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&lt;3	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&gt;3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31262A-D0E5-407B-A960-170BFDC08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9" y="138788"/>
                <a:ext cx="9144001" cy="2278637"/>
              </a:xfrm>
              <a:prstGeom prst="rect">
                <a:avLst/>
              </a:prstGeom>
              <a:blipFill>
                <a:blip r:embed="rId2"/>
                <a:stretch>
                  <a:fillRect l="-1667" t="-3476" b="-1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24.jpeg">
            <a:extLst>
              <a:ext uri="{FF2B5EF4-FFF2-40B4-BE49-F238E27FC236}">
                <a16:creationId xmlns:a16="http://schemas.microsoft.com/office/drawing/2014/main" id="{61A8AAB4-0E15-45CC-A9BE-05233029B8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2827" y="781808"/>
            <a:ext cx="3041255" cy="2453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C4B05A-02DC-4312-BC8B-EBCFA97CABA0}"/>
                  </a:ext>
                </a:extLst>
              </p:cNvPr>
              <p:cNvSpPr txBox="1"/>
              <p:nvPr/>
            </p:nvSpPr>
            <p:spPr>
              <a:xfrm>
                <a:off x="149288" y="3231852"/>
                <a:ext cx="8836091" cy="1293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一次函数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x+3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的图象如图所示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y&gt;-3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的取值范围是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C4B05A-02DC-4312-BC8B-EBCFA97CA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3231852"/>
                <a:ext cx="8836091" cy="1293752"/>
              </a:xfrm>
              <a:prstGeom prst="rect">
                <a:avLst/>
              </a:prstGeom>
              <a:blipFill>
                <a:blip r:embed="rId4"/>
                <a:stretch>
                  <a:fillRect l="-1724" r="-621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225.jpeg">
            <a:extLst>
              <a:ext uri="{FF2B5EF4-FFF2-40B4-BE49-F238E27FC236}">
                <a16:creationId xmlns:a16="http://schemas.microsoft.com/office/drawing/2014/main" id="{2E007C94-C183-4A3A-BC88-3010B24AC91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2237" y="4099001"/>
            <a:ext cx="2429452" cy="26202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DD4814-1164-4916-9FB7-69C7D1FA82FA}"/>
              </a:ext>
            </a:extLst>
          </p:cNvPr>
          <p:cNvSpPr txBox="1"/>
          <p:nvPr/>
        </p:nvSpPr>
        <p:spPr>
          <a:xfrm>
            <a:off x="3321174" y="636009"/>
            <a:ext cx="4651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1C38F-CFD1-4DBF-AC85-013809852D7E}"/>
              </a:ext>
            </a:extLst>
          </p:cNvPr>
          <p:cNvSpPr txBox="1"/>
          <p:nvPr/>
        </p:nvSpPr>
        <p:spPr>
          <a:xfrm>
            <a:off x="3402814" y="3878728"/>
            <a:ext cx="1229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01360C-4683-4448-AC8F-480CEEB22C78}"/>
              </a:ext>
            </a:extLst>
          </p:cNvPr>
          <p:cNvSpPr txBox="1"/>
          <p:nvPr/>
        </p:nvSpPr>
        <p:spPr>
          <a:xfrm>
            <a:off x="93306" y="269330"/>
            <a:ext cx="92373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已知一次函数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的图象如图所示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的取值范围是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26.jpeg">
            <a:extLst>
              <a:ext uri="{FF2B5EF4-FFF2-40B4-BE49-F238E27FC236}">
                <a16:creationId xmlns:a16="http://schemas.microsoft.com/office/drawing/2014/main" id="{06E6AE87-22C7-4047-B5E1-3FCF6325A9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766" y="929649"/>
            <a:ext cx="2156211" cy="23066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5EFDAE-D982-4293-853F-A2B50D1CEE53}"/>
              </a:ext>
            </a:extLst>
          </p:cNvPr>
          <p:cNvSpPr txBox="1"/>
          <p:nvPr/>
        </p:nvSpPr>
        <p:spPr>
          <a:xfrm>
            <a:off x="3284376" y="761773"/>
            <a:ext cx="4739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y&lt;0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4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8011E7-D05C-4491-B2FC-AED4090F18E6}"/>
              </a:ext>
            </a:extLst>
          </p:cNvPr>
          <p:cNvSpPr txBox="1"/>
          <p:nvPr/>
        </p:nvSpPr>
        <p:spPr>
          <a:xfrm>
            <a:off x="102636" y="113628"/>
            <a:ext cx="90413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在数学学习中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及时对知识进行归纳和整理是改善学习的重要方法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善于学习的小明在学习了一次方程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､一元一次不等式和一次函数后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把相关知识归纳整理如下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28.jpeg">
            <a:extLst>
              <a:ext uri="{FF2B5EF4-FFF2-40B4-BE49-F238E27FC236}">
                <a16:creationId xmlns:a16="http://schemas.microsoft.com/office/drawing/2014/main" id="{E0878DD7-AECA-4BAD-A23F-79B26BF421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3436" y="1694724"/>
            <a:ext cx="2407001" cy="22707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C7B8A1-19CD-44A2-B2A0-2138551347DE}"/>
              </a:ext>
            </a:extLst>
          </p:cNvPr>
          <p:cNvSpPr txBox="1"/>
          <p:nvPr/>
        </p:nvSpPr>
        <p:spPr>
          <a:xfrm>
            <a:off x="403563" y="3697391"/>
            <a:ext cx="80289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一次函数与方程的关系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一次函数的表达式就是一个二元一次方程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的横坐标是方程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的值是方程</a:t>
            </a:r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          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DE3E7A-336F-4464-A5B2-71A3D438E715}"/>
              </a:ext>
            </a:extLst>
          </p:cNvPr>
          <p:cNvSpPr txBox="1"/>
          <p:nvPr/>
        </p:nvSpPr>
        <p:spPr>
          <a:xfrm>
            <a:off x="4418051" y="4613355"/>
            <a:ext cx="46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kx+b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B934F2-291F-4E52-BBCB-C984CCED93D9}"/>
                  </a:ext>
                </a:extLst>
              </p:cNvPr>
              <p:cNvSpPr txBox="1"/>
              <p:nvPr/>
            </p:nvSpPr>
            <p:spPr>
              <a:xfrm>
                <a:off x="102636" y="5553533"/>
                <a:ext cx="4632648" cy="1190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zh-CN" altLang="zh-CN" sz="3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3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𝐤𝐱</m:t>
                                </m:r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𝐛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𝐲</m:t>
                                </m:r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zh-CN" altLang="zh-CN" sz="32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kumimoji="0" lang="en-US" altLang="zh-CN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  <m:r>
                                  <a:rPr kumimoji="0" lang="en-US" altLang="zh-CN" sz="32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zh-CN" altLang="zh-CN" sz="32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kumimoji="0" lang="en-US" altLang="zh-CN" sz="32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B934F2-291F-4E52-BBCB-C984CCED9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6" y="5553533"/>
                <a:ext cx="4632648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20</TotalTime>
  <Words>872</Words>
  <Application>Microsoft Office PowerPoint</Application>
  <PresentationFormat>全屏显示(4:3)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3</cp:revision>
  <dcterms:created xsi:type="dcterms:W3CDTF">2020-11-24T05:52:08Z</dcterms:created>
  <dcterms:modified xsi:type="dcterms:W3CDTF">2020-11-24T06:13:08Z</dcterms:modified>
</cp:coreProperties>
</file>