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  <p:sldId id="272" r:id="rId7"/>
    <p:sldId id="273" r:id="rId8"/>
    <p:sldId id="275" r:id="rId9"/>
    <p:sldId id="276" r:id="rId10"/>
    <p:sldId id="277" r:id="rId11"/>
    <p:sldId id="278" r:id="rId12"/>
    <p:sldId id="280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1CEF09-BFE1-451F-B004-986BF5AECF72}"/>
              </a:ext>
            </a:extLst>
          </p:cNvPr>
          <p:cNvSpPr/>
          <p:nvPr userDrawn="1"/>
        </p:nvSpPr>
        <p:spPr>
          <a:xfrm rot="19869752">
            <a:off x="1363429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3074692" y="1192822"/>
            <a:ext cx="2862892" cy="103682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22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图形的平移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(2)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6ECC2A-BC29-4C55-8DF3-1C175584D7E1}"/>
              </a:ext>
            </a:extLst>
          </p:cNvPr>
          <p:cNvSpPr txBox="1"/>
          <p:nvPr/>
        </p:nvSpPr>
        <p:spPr>
          <a:xfrm>
            <a:off x="188258" y="238037"/>
            <a:ext cx="862404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P(-3,y)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向下平移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向左平移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个单位长度后得到点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Q(x,-1),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17.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,A,B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(2,0),(0,1),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若将线段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平移至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a+b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的值为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85.jpeg">
            <a:extLst>
              <a:ext uri="{FF2B5EF4-FFF2-40B4-BE49-F238E27FC236}">
                <a16:creationId xmlns:a16="http://schemas.microsoft.com/office/drawing/2014/main" id="{FC7C5474-41F6-45B7-8D33-494C60E1613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4954" y="4269910"/>
            <a:ext cx="3374711" cy="22123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553200-5F4F-4C94-A1DB-AC21E4BC6236}"/>
              </a:ext>
            </a:extLst>
          </p:cNvPr>
          <p:cNvSpPr txBox="1"/>
          <p:nvPr/>
        </p:nvSpPr>
        <p:spPr>
          <a:xfrm>
            <a:off x="7189694" y="734072"/>
            <a:ext cx="8426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D700C8-8EED-461C-B5A7-AF2521162651}"/>
              </a:ext>
            </a:extLst>
          </p:cNvPr>
          <p:cNvSpPr txBox="1"/>
          <p:nvPr/>
        </p:nvSpPr>
        <p:spPr>
          <a:xfrm>
            <a:off x="4686309" y="3602777"/>
            <a:ext cx="800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52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5D878DC-DC47-48CA-89C4-E8DF3C6D4437}"/>
              </a:ext>
            </a:extLst>
          </p:cNvPr>
          <p:cNvSpPr txBox="1"/>
          <p:nvPr/>
        </p:nvSpPr>
        <p:spPr>
          <a:xfrm>
            <a:off x="89647" y="317411"/>
            <a:ext cx="89736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18.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①,△A′OB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是等腰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Rt△AOB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经过点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的一个变换后所得的等腰直角三角形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请在图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保持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O,B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位置不动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经过一个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或一组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使变换后的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△A′OB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仍是等腰直角三角形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要求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△A′OB,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并写出点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的变换方式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(1):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点向下平移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(2):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(3):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C8DBEC-8B5A-487C-8CEB-2F5F3C885615}"/>
              </a:ext>
            </a:extLst>
          </p:cNvPr>
          <p:cNvSpPr txBox="1"/>
          <p:nvPr/>
        </p:nvSpPr>
        <p:spPr>
          <a:xfrm>
            <a:off x="1725704" y="3177047"/>
            <a:ext cx="68804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点先向下平移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再</a:t>
            </a:r>
            <a:r>
              <a:rPr kumimoji="0" lang="zh-CN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向右平移</a:t>
            </a:r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endParaRPr lang="zh-CN" altLang="en-US" u="sng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AC0CCF-1923-4532-80F9-EA1965517FA4}"/>
              </a:ext>
            </a:extLst>
          </p:cNvPr>
          <p:cNvSpPr txBox="1"/>
          <p:nvPr/>
        </p:nvSpPr>
        <p:spPr>
          <a:xfrm>
            <a:off x="1653987" y="4156996"/>
            <a:ext cx="69521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点向右平移</a:t>
            </a:r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.(</a:t>
            </a:r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不唯一</a:t>
            </a:r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85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7C10799-FB78-4925-8305-A5DD88EC18A1}"/>
              </a:ext>
            </a:extLst>
          </p:cNvPr>
          <p:cNvSpPr txBox="1"/>
          <p:nvPr/>
        </p:nvSpPr>
        <p:spPr>
          <a:xfrm>
            <a:off x="49306" y="219200"/>
            <a:ext cx="90453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19.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在平面直角坐标系中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将线段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平移至线段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CD,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image288.jpeg">
            <a:extLst>
              <a:ext uri="{FF2B5EF4-FFF2-40B4-BE49-F238E27FC236}">
                <a16:creationId xmlns:a16="http://schemas.microsoft.com/office/drawing/2014/main" id="{B9F4711C-FE06-491C-89BE-C8820F90770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4086" y="890604"/>
            <a:ext cx="2742908" cy="27429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812351-0C00-4B37-B1CC-911A8049AE42}"/>
              </a:ext>
            </a:extLst>
          </p:cNvPr>
          <p:cNvSpPr txBox="1"/>
          <p:nvPr/>
        </p:nvSpPr>
        <p:spPr>
          <a:xfrm>
            <a:off x="190500" y="3839700"/>
            <a:ext cx="8763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直接写出图中相等的线段､平行的线段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A(-3,0)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B(-2,-2),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轴的正半轴上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在第一象限内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△AOC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=5,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1EF532B-65EC-4724-BD6C-9AECAA4E65CE}"/>
                  </a:ext>
                </a:extLst>
              </p:cNvPr>
              <p:cNvSpPr txBox="1"/>
              <p:nvPr/>
            </p:nvSpPr>
            <p:spPr>
              <a:xfrm>
                <a:off x="190500" y="5409360"/>
                <a:ext cx="7165040" cy="1321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(1)AB=CD,BD=AC,AB∥CD,BD∥AC;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num>
                          <m:den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kumimoji="0" lang="zh-CN" altLang="zh-CN" sz="3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kumimoji="0" lang="en-US" altLang="zh-CN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1EF532B-65EC-4724-BD6C-9AECAA4E6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5409360"/>
                <a:ext cx="7165040" cy="1321772"/>
              </a:xfrm>
              <a:prstGeom prst="rect">
                <a:avLst/>
              </a:prstGeom>
              <a:blipFill>
                <a:blip r:embed="rId3"/>
                <a:stretch>
                  <a:fillRect l="-2126" t="-5991" b="-2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87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FFE5219-53E3-4506-880C-A8D8167DE7E6}"/>
              </a:ext>
            </a:extLst>
          </p:cNvPr>
          <p:cNvSpPr txBox="1"/>
          <p:nvPr/>
        </p:nvSpPr>
        <p:spPr>
          <a:xfrm>
            <a:off x="60649" y="428178"/>
            <a:ext cx="902270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(2,-5)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向右平移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可以得到对应点坐标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(-2,-5)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向左平移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可得到对应点坐标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(2,5)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向上平移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可得对应点坐标</a:t>
            </a:r>
            <a:r>
              <a:rPr lang="zh-CN" altLang="zh-CN" sz="3200" b="1" u="sng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(-2,5)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向下平移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可得对应点坐标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42A1F1-934A-4094-9F8B-2C6036E3E871}"/>
              </a:ext>
            </a:extLst>
          </p:cNvPr>
          <p:cNvSpPr txBox="1"/>
          <p:nvPr/>
        </p:nvSpPr>
        <p:spPr>
          <a:xfrm>
            <a:off x="1378324" y="1379530"/>
            <a:ext cx="1364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(5,-5) 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C25F49-BB61-4ACF-8121-5EA8DA235B72}"/>
              </a:ext>
            </a:extLst>
          </p:cNvPr>
          <p:cNvSpPr txBox="1"/>
          <p:nvPr/>
        </p:nvSpPr>
        <p:spPr>
          <a:xfrm>
            <a:off x="934571" y="2844225"/>
            <a:ext cx="4639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(-5,-5)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A98B27-9F75-44F6-BF80-59F34FA8BAF4}"/>
              </a:ext>
            </a:extLst>
          </p:cNvPr>
          <p:cNvSpPr txBox="1"/>
          <p:nvPr/>
        </p:nvSpPr>
        <p:spPr>
          <a:xfrm>
            <a:off x="634253" y="4308918"/>
            <a:ext cx="4639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(2,8)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0F7196-6663-4DD2-9555-28EAA2B211E4}"/>
              </a:ext>
            </a:extLst>
          </p:cNvPr>
          <p:cNvSpPr txBox="1"/>
          <p:nvPr/>
        </p:nvSpPr>
        <p:spPr>
          <a:xfrm>
            <a:off x="634253" y="5773611"/>
            <a:ext cx="4639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(-2,2)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0826B8-EBAA-4A1D-B376-895805F47D16}"/>
              </a:ext>
            </a:extLst>
          </p:cNvPr>
          <p:cNvSpPr txBox="1"/>
          <p:nvPr/>
        </p:nvSpPr>
        <p:spPr>
          <a:xfrm>
            <a:off x="195941" y="1562792"/>
            <a:ext cx="901337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A(-4,0)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B(0,2),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将线段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向右平移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与坐标原点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重合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平移后的坐标是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P(-3,2)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P′(2,2),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它向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平移了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个单位长度得出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正方形各个点的横坐标都减去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相应的新图形就是把原图形向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平移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618C43-346A-487D-A4EA-E0251AD87C97}"/>
              </a:ext>
            </a:extLst>
          </p:cNvPr>
          <p:cNvSpPr txBox="1"/>
          <p:nvPr/>
        </p:nvSpPr>
        <p:spPr>
          <a:xfrm>
            <a:off x="6212541" y="2007059"/>
            <a:ext cx="46616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(4,2)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3BBD96-92D9-4FBD-B31F-490D66D5D39B}"/>
              </a:ext>
            </a:extLst>
          </p:cNvPr>
          <p:cNvSpPr txBox="1"/>
          <p:nvPr/>
        </p:nvSpPr>
        <p:spPr>
          <a:xfrm>
            <a:off x="8190379" y="3036101"/>
            <a:ext cx="7059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6B9FDC-E740-4084-976B-57C9E890CEF3}"/>
              </a:ext>
            </a:extLst>
          </p:cNvPr>
          <p:cNvSpPr txBox="1"/>
          <p:nvPr/>
        </p:nvSpPr>
        <p:spPr>
          <a:xfrm>
            <a:off x="6098241" y="3036101"/>
            <a:ext cx="921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右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D4DD86-B1EF-48A9-BD63-9BC8E6FB9B6E}"/>
              </a:ext>
            </a:extLst>
          </p:cNvPr>
          <p:cNvSpPr txBox="1"/>
          <p:nvPr/>
        </p:nvSpPr>
        <p:spPr>
          <a:xfrm>
            <a:off x="4869873" y="4962267"/>
            <a:ext cx="4964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17C862-5819-4A51-A3CE-5D538AB43C2C}"/>
              </a:ext>
            </a:extLst>
          </p:cNvPr>
          <p:cNvSpPr txBox="1"/>
          <p:nvPr/>
        </p:nvSpPr>
        <p:spPr>
          <a:xfrm>
            <a:off x="3205000" y="4962266"/>
            <a:ext cx="7059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250EF9-3812-44BF-9321-5D4FEC41AE22}"/>
              </a:ext>
            </a:extLst>
          </p:cNvPr>
          <p:cNvSpPr txBox="1"/>
          <p:nvPr/>
        </p:nvSpPr>
        <p:spPr>
          <a:xfrm>
            <a:off x="387220" y="1299016"/>
            <a:ext cx="83695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P(2,-3)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平移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个单位长度就会落在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轴上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A(-4,-5),B(-4,2),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平移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个单位长度得到点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(0,0)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开始向下平移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再向右平移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再向上平移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的坐标为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029284-B1D5-49AE-B8BA-BE2922EEB12B}"/>
              </a:ext>
            </a:extLst>
          </p:cNvPr>
          <p:cNvSpPr txBox="1"/>
          <p:nvPr/>
        </p:nvSpPr>
        <p:spPr>
          <a:xfrm>
            <a:off x="3237345" y="1299016"/>
            <a:ext cx="614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85B2D3-EFF6-4EAB-859A-07FE3776F027}"/>
              </a:ext>
            </a:extLst>
          </p:cNvPr>
          <p:cNvSpPr txBox="1"/>
          <p:nvPr/>
        </p:nvSpPr>
        <p:spPr>
          <a:xfrm>
            <a:off x="6183746" y="2732522"/>
            <a:ext cx="743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6F222F-43F8-424D-9B95-ACACEF21DD3C}"/>
              </a:ext>
            </a:extLst>
          </p:cNvPr>
          <p:cNvSpPr txBox="1"/>
          <p:nvPr/>
        </p:nvSpPr>
        <p:spPr>
          <a:xfrm>
            <a:off x="7735455" y="2732522"/>
            <a:ext cx="6742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8B8A17-9E89-4D42-93D5-6C2DC707F404}"/>
              </a:ext>
            </a:extLst>
          </p:cNvPr>
          <p:cNvSpPr txBox="1"/>
          <p:nvPr/>
        </p:nvSpPr>
        <p:spPr>
          <a:xfrm>
            <a:off x="4862944" y="1299016"/>
            <a:ext cx="6742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4ADA80-B737-4DA0-B0C5-58C675278125}"/>
              </a:ext>
            </a:extLst>
          </p:cNvPr>
          <p:cNvSpPr txBox="1"/>
          <p:nvPr/>
        </p:nvSpPr>
        <p:spPr>
          <a:xfrm>
            <a:off x="826654" y="5133977"/>
            <a:ext cx="15655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(4,2)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18F87E2-F412-4FA9-9276-425867A675BA}"/>
              </a:ext>
            </a:extLst>
          </p:cNvPr>
          <p:cNvSpPr txBox="1"/>
          <p:nvPr/>
        </p:nvSpPr>
        <p:spPr>
          <a:xfrm>
            <a:off x="56744" y="210407"/>
            <a:ext cx="88267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在坐标中表示下面各点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A(0,3),B(1,-3),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C(3,-5),D(-3,-5),E(3,5),F(5,7).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82.jpeg">
            <a:extLst>
              <a:ext uri="{FF2B5EF4-FFF2-40B4-BE49-F238E27FC236}">
                <a16:creationId xmlns:a16="http://schemas.microsoft.com/office/drawing/2014/main" id="{E9C35BF0-32E1-4AE0-A6CC-6E3C50EAA5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8081" y="849086"/>
            <a:ext cx="2305424" cy="23326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BAAB73-AE0A-4ED8-8ECA-98491FE62538}"/>
              </a:ext>
            </a:extLst>
          </p:cNvPr>
          <p:cNvSpPr txBox="1"/>
          <p:nvPr/>
        </p:nvSpPr>
        <p:spPr>
          <a:xfrm>
            <a:off x="218103" y="3454369"/>
            <a:ext cx="87077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点到原点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的距离是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轴的负方向平移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它与点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重合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CE,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则直线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CE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轴位置关系是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(4)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轴的距离分别是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E4FB8D-C4BA-4507-914F-8EEA7CDBF1EF}"/>
              </a:ext>
            </a:extLst>
          </p:cNvPr>
          <p:cNvSpPr txBox="1"/>
          <p:nvPr/>
        </p:nvSpPr>
        <p:spPr>
          <a:xfrm>
            <a:off x="4668371" y="3429000"/>
            <a:ext cx="4056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2D204E-0610-498F-AAA1-C4C6F9A08B2D}"/>
              </a:ext>
            </a:extLst>
          </p:cNvPr>
          <p:cNvSpPr txBox="1"/>
          <p:nvPr/>
        </p:nvSpPr>
        <p:spPr>
          <a:xfrm>
            <a:off x="804583" y="4439253"/>
            <a:ext cx="495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04D74D-4336-4685-A851-479223EE8086}"/>
              </a:ext>
            </a:extLst>
          </p:cNvPr>
          <p:cNvSpPr txBox="1"/>
          <p:nvPr/>
        </p:nvSpPr>
        <p:spPr>
          <a:xfrm>
            <a:off x="7017122" y="4878941"/>
            <a:ext cx="10690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平行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1A36A2-A032-4029-9165-E19AC5501548}"/>
              </a:ext>
            </a:extLst>
          </p:cNvPr>
          <p:cNvSpPr txBox="1"/>
          <p:nvPr/>
        </p:nvSpPr>
        <p:spPr>
          <a:xfrm>
            <a:off x="6255123" y="5404351"/>
            <a:ext cx="13917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7,5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EE094FE-8507-4D43-83A3-8DC47CD8435F}"/>
              </a:ext>
            </a:extLst>
          </p:cNvPr>
          <p:cNvSpPr txBox="1"/>
          <p:nvPr/>
        </p:nvSpPr>
        <p:spPr>
          <a:xfrm>
            <a:off x="107575" y="216985"/>
            <a:ext cx="91260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直角坐标系中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的顶点都在网格点上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点坐标为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(1,2).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283.jpeg">
            <a:extLst>
              <a:ext uri="{FF2B5EF4-FFF2-40B4-BE49-F238E27FC236}">
                <a16:creationId xmlns:a16="http://schemas.microsoft.com/office/drawing/2014/main" id="{2144DFC1-8295-4C2A-BDDB-C0615DC2A2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70493" y="3706641"/>
            <a:ext cx="2766447" cy="26156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820459-A494-40D0-AB56-B2F18FE7A47A}"/>
              </a:ext>
            </a:extLst>
          </p:cNvPr>
          <p:cNvSpPr txBox="1"/>
          <p:nvPr/>
        </p:nvSpPr>
        <p:spPr>
          <a:xfrm>
            <a:off x="0" y="1384611"/>
            <a:ext cx="912607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写出点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:A(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B(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). 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先向左平移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再向上平移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△A′B′C′,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A′B′C′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的三个顶点坐标分别是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A′(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B′(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C′(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). 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的面积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0DDCC0-3B0F-4227-8F3C-1E422916A4EF}"/>
              </a:ext>
            </a:extLst>
          </p:cNvPr>
          <p:cNvSpPr txBox="1"/>
          <p:nvPr/>
        </p:nvSpPr>
        <p:spPr>
          <a:xfrm>
            <a:off x="6905065" y="2858971"/>
            <a:ext cx="607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857F88-F05E-47BC-8B8B-EFE7108C0196}"/>
              </a:ext>
            </a:extLst>
          </p:cNvPr>
          <p:cNvSpPr txBox="1"/>
          <p:nvPr/>
        </p:nvSpPr>
        <p:spPr>
          <a:xfrm>
            <a:off x="4509248" y="1384611"/>
            <a:ext cx="3496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0CB25A-3C67-4F5A-BE29-9C606A03FD23}"/>
              </a:ext>
            </a:extLst>
          </p:cNvPr>
          <p:cNvSpPr txBox="1"/>
          <p:nvPr/>
        </p:nvSpPr>
        <p:spPr>
          <a:xfrm>
            <a:off x="5147983" y="1356683"/>
            <a:ext cx="607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68FEDB5-5D09-4279-867C-687645C98F67}"/>
              </a:ext>
            </a:extLst>
          </p:cNvPr>
          <p:cNvSpPr txBox="1"/>
          <p:nvPr/>
        </p:nvSpPr>
        <p:spPr>
          <a:xfrm>
            <a:off x="6730255" y="1384610"/>
            <a:ext cx="4556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1395A25-15CC-4B99-87CF-C49F86166600}"/>
              </a:ext>
            </a:extLst>
          </p:cNvPr>
          <p:cNvSpPr txBox="1"/>
          <p:nvPr/>
        </p:nvSpPr>
        <p:spPr>
          <a:xfrm>
            <a:off x="7548623" y="1356683"/>
            <a:ext cx="607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25652BF-AD9F-4ADD-A9B7-2A5E2100645C}"/>
              </a:ext>
            </a:extLst>
          </p:cNvPr>
          <p:cNvSpPr txBox="1"/>
          <p:nvPr/>
        </p:nvSpPr>
        <p:spPr>
          <a:xfrm>
            <a:off x="4315011" y="2836431"/>
            <a:ext cx="35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650001-BBB7-4D0B-8F29-4979E238C95C}"/>
              </a:ext>
            </a:extLst>
          </p:cNvPr>
          <p:cNvSpPr txBox="1"/>
          <p:nvPr/>
        </p:nvSpPr>
        <p:spPr>
          <a:xfrm>
            <a:off x="5128559" y="2844225"/>
            <a:ext cx="531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2B0524-8158-4247-BAEA-134C77936F83}"/>
              </a:ext>
            </a:extLst>
          </p:cNvPr>
          <p:cNvSpPr txBox="1"/>
          <p:nvPr/>
        </p:nvSpPr>
        <p:spPr>
          <a:xfrm>
            <a:off x="7788156" y="2858971"/>
            <a:ext cx="531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7D81587-F7A5-4D99-A09A-EE1B77276AB6}"/>
              </a:ext>
            </a:extLst>
          </p:cNvPr>
          <p:cNvSpPr txBox="1"/>
          <p:nvPr/>
        </p:nvSpPr>
        <p:spPr>
          <a:xfrm>
            <a:off x="915843" y="3276026"/>
            <a:ext cx="607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 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0F302C8-F2DF-4157-912B-B238D7E03887}"/>
              </a:ext>
            </a:extLst>
          </p:cNvPr>
          <p:cNvSpPr txBox="1"/>
          <p:nvPr/>
        </p:nvSpPr>
        <p:spPr>
          <a:xfrm>
            <a:off x="1729391" y="3276026"/>
            <a:ext cx="607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F37EA51-0A25-47E6-9FA1-FA42BB667AED}"/>
              </a:ext>
            </a:extLst>
          </p:cNvPr>
          <p:cNvSpPr txBox="1"/>
          <p:nvPr/>
        </p:nvSpPr>
        <p:spPr>
          <a:xfrm>
            <a:off x="0" y="4431599"/>
            <a:ext cx="4793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(3)5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8" grpId="0"/>
      <p:bldP spid="20" grpId="0"/>
      <p:bldP spid="22" grpId="0"/>
      <p:bldP spid="26" grpId="0"/>
      <p:bldP spid="28" grpId="0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F6395BF-6FA3-40EF-A993-525E08AAD759}"/>
              </a:ext>
            </a:extLst>
          </p:cNvPr>
          <p:cNvSpPr txBox="1"/>
          <p:nvPr/>
        </p:nvSpPr>
        <p:spPr>
          <a:xfrm>
            <a:off x="0" y="622460"/>
            <a:ext cx="90543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在平面直角坐标系中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A(-2,3)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向右平移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再向下平移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那么平移后对应的点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A′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的坐标是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11.(20·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绵阳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平面直角坐标系中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A(-1,2)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先向左平移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再向上平移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个单位后得到的点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的坐标为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CB687D-E692-49DB-A47C-5F2D96C31FEA}"/>
              </a:ext>
            </a:extLst>
          </p:cNvPr>
          <p:cNvSpPr txBox="1"/>
          <p:nvPr/>
        </p:nvSpPr>
        <p:spPr>
          <a:xfrm>
            <a:off x="3946711" y="1576755"/>
            <a:ext cx="464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(1,1)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F6A26D-725E-4B53-BE6B-F730BEC15E72}"/>
              </a:ext>
            </a:extLst>
          </p:cNvPr>
          <p:cNvSpPr txBox="1"/>
          <p:nvPr/>
        </p:nvSpPr>
        <p:spPr>
          <a:xfrm>
            <a:off x="2328582" y="4490283"/>
            <a:ext cx="464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(-3,3)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49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29E72AD-8C63-4C53-86D0-0CD2E3602C6F}"/>
              </a:ext>
            </a:extLst>
          </p:cNvPr>
          <p:cNvSpPr txBox="1"/>
          <p:nvPr/>
        </p:nvSpPr>
        <p:spPr>
          <a:xfrm>
            <a:off x="161363" y="382012"/>
            <a:ext cx="898263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(1,3),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的坐标为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(2,1),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将线段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沿某一方向平移后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的对应点的坐标为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(-2,1),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的对应点的坐标为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P(-2,5)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向右平移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向下平移</a:t>
            </a:r>
            <a:r>
              <a:rPr lang="zh-CN" altLang="zh-CN" sz="3200" b="1" u="sng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P′(0,1).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380562-0352-4DDE-A35C-B99BA27C247F}"/>
              </a:ext>
            </a:extLst>
          </p:cNvPr>
          <p:cNvSpPr txBox="1"/>
          <p:nvPr/>
        </p:nvSpPr>
        <p:spPr>
          <a:xfrm>
            <a:off x="4572000" y="3324872"/>
            <a:ext cx="3854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05E974-0998-4411-A4BA-58B56C888142}"/>
              </a:ext>
            </a:extLst>
          </p:cNvPr>
          <p:cNvSpPr txBox="1"/>
          <p:nvPr/>
        </p:nvSpPr>
        <p:spPr>
          <a:xfrm>
            <a:off x="457200" y="3788842"/>
            <a:ext cx="3854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DF6926-4CC6-482D-83F8-6CCE3CDD84ED}"/>
              </a:ext>
            </a:extLst>
          </p:cNvPr>
          <p:cNvSpPr txBox="1"/>
          <p:nvPr/>
        </p:nvSpPr>
        <p:spPr>
          <a:xfrm>
            <a:off x="5988423" y="1361602"/>
            <a:ext cx="4643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(-1,-1)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8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B27BA56-CF4D-4456-B85B-40CACDDD5315}"/>
              </a:ext>
            </a:extLst>
          </p:cNvPr>
          <p:cNvSpPr txBox="1"/>
          <p:nvPr/>
        </p:nvSpPr>
        <p:spPr>
          <a:xfrm>
            <a:off x="255494" y="1264947"/>
            <a:ext cx="86330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14.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M(3,-2)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可以由点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N(-3,4)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先沿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轴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再沿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轴</a:t>
            </a:r>
            <a:r>
              <a:rPr lang="zh-CN" altLang="zh-CN" sz="3200" b="1" u="sng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3200" b="1" u="sng" dirty="0">
              <a:solidFill>
                <a:srgbClr val="FF00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M(3a-9,1-a),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点向右平移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个单位长度后落在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轴上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27E708-DC74-44E0-B811-FCDE60DD3B44}"/>
              </a:ext>
            </a:extLst>
          </p:cNvPr>
          <p:cNvSpPr txBox="1"/>
          <p:nvPr/>
        </p:nvSpPr>
        <p:spPr>
          <a:xfrm>
            <a:off x="905435" y="1747084"/>
            <a:ext cx="4267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向右平移</a:t>
            </a:r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C01077-BD10-4787-803E-3299BEB986EA}"/>
              </a:ext>
            </a:extLst>
          </p:cNvPr>
          <p:cNvSpPr txBox="1"/>
          <p:nvPr/>
        </p:nvSpPr>
        <p:spPr>
          <a:xfrm>
            <a:off x="327683" y="222922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向下平移</a:t>
            </a:r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个单位长度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7EAF81-FCCE-4D7A-8842-9CE81056358D}"/>
              </a:ext>
            </a:extLst>
          </p:cNvPr>
          <p:cNvSpPr txBox="1"/>
          <p:nvPr/>
        </p:nvSpPr>
        <p:spPr>
          <a:xfrm>
            <a:off x="3810000" y="4168283"/>
            <a:ext cx="4034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02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48</TotalTime>
  <Words>1090</Words>
  <Application>Microsoft Office PowerPoint</Application>
  <PresentationFormat>全屏显示(4:3)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楷体</vt:lpstr>
      <vt:lpstr>Arial</vt:lpstr>
      <vt:lpstr>Calibri</vt:lpstr>
      <vt:lpstr>Calibri Light</vt:lpstr>
      <vt:lpstr>Cambria Math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Be2510@365svip.info</cp:lastModifiedBy>
  <cp:revision>6</cp:revision>
  <dcterms:created xsi:type="dcterms:W3CDTF">2020-11-25T02:16:28Z</dcterms:created>
  <dcterms:modified xsi:type="dcterms:W3CDTF">2020-11-25T10:28:01Z</dcterms:modified>
</cp:coreProperties>
</file>