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201DDC-33DA-4417-AEA9-AC21BB32D9B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456DC-59F5-424E-8074-C8116FA6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4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4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3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20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32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18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0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201DDC-33DA-4417-AEA9-AC21BB32D9B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456DC-59F5-424E-8074-C8116FA6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201DDC-33DA-4417-AEA9-AC21BB32D9B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456DC-59F5-424E-8074-C8116FA6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4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201DDC-33DA-4417-AEA9-AC21BB32D9B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456DC-59F5-424E-8074-C8116FA6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0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5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1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1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9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1DDC-33DA-4417-AEA9-AC21BB32D9BB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56DC-59F5-424E-8074-C8116FA6F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9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1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6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0B4A41-FD0F-4909-8794-5E502D8A5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第</a:t>
            </a:r>
            <a:r>
              <a:rPr lang="en-US" altLang="zh-CN" sz="4000" dirty="0"/>
              <a:t>34</a:t>
            </a:r>
            <a:r>
              <a:rPr lang="zh-CN" altLang="en-US" sz="4000" dirty="0"/>
              <a:t>课时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4800" dirty="0"/>
              <a:t>分式的乘除法</a:t>
            </a:r>
          </a:p>
        </p:txBody>
      </p:sp>
    </p:spTree>
    <p:extLst>
      <p:ext uri="{BB962C8B-B14F-4D97-AF65-F5344CB8AC3E}">
        <p14:creationId xmlns:p14="http://schemas.microsoft.com/office/powerpoint/2010/main" val="315872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C8BD66-B711-469A-9CD3-9409A6DCB93C}"/>
                  </a:ext>
                </a:extLst>
              </p:cNvPr>
              <p:cNvSpPr txBox="1"/>
              <p:nvPr/>
            </p:nvSpPr>
            <p:spPr>
              <a:xfrm>
                <a:off x="946150" y="445355"/>
                <a:ext cx="7708900" cy="2329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=_____; 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xy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𝐧𝐦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0C8BD66-B711-469A-9CD3-9409A6DCB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" y="445355"/>
                <a:ext cx="7708900" cy="2329612"/>
              </a:xfrm>
              <a:prstGeom prst="rect">
                <a:avLst/>
              </a:prstGeom>
              <a:blipFill>
                <a:blip r:embed="rId2"/>
                <a:stretch>
                  <a:fillRect l="-2372" t="-3927" b="-2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8A2DB0-2FF4-469A-85F4-16962A98B8BE}"/>
                  </a:ext>
                </a:extLst>
              </p:cNvPr>
              <p:cNvSpPr txBox="1"/>
              <p:nvPr/>
            </p:nvSpPr>
            <p:spPr>
              <a:xfrm>
                <a:off x="955675" y="3529246"/>
                <a:ext cx="7296150" cy="1687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B.x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8A2DB0-2FF4-469A-85F4-16962A98B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5" y="3529246"/>
                <a:ext cx="7296150" cy="1687513"/>
              </a:xfrm>
              <a:prstGeom prst="rect">
                <a:avLst/>
              </a:prstGeom>
              <a:blipFill>
                <a:blip r:embed="rId3"/>
                <a:stretch>
                  <a:fillRect l="-2590" t="-361" b="-3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EB67F7A-0C4D-448C-A58F-C5D9C3F4CF98}"/>
              </a:ext>
            </a:extLst>
          </p:cNvPr>
          <p:cNvSpPr txBox="1"/>
          <p:nvPr/>
        </p:nvSpPr>
        <p:spPr>
          <a:xfrm>
            <a:off x="5939632" y="3607485"/>
            <a:ext cx="901700" cy="65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11EFF5-A309-4015-8827-0E581DDE9016}"/>
              </a:ext>
            </a:extLst>
          </p:cNvPr>
          <p:cNvSpPr txBox="1"/>
          <p:nvPr/>
        </p:nvSpPr>
        <p:spPr>
          <a:xfrm>
            <a:off x="2693988" y="1067496"/>
            <a:ext cx="127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750F6E-6C92-4A61-8F7A-4AB697D4B0F5}"/>
              </a:ext>
            </a:extLst>
          </p:cNvPr>
          <p:cNvSpPr txBox="1"/>
          <p:nvPr/>
        </p:nvSpPr>
        <p:spPr>
          <a:xfrm>
            <a:off x="5638800" y="110659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1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5CD6AA-90D0-4D80-ADFD-9EA449113949}"/>
              </a:ext>
            </a:extLst>
          </p:cNvPr>
          <p:cNvSpPr txBox="1"/>
          <p:nvPr/>
        </p:nvSpPr>
        <p:spPr>
          <a:xfrm>
            <a:off x="3328988" y="1933356"/>
            <a:ext cx="1338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D09204-4BCA-4A74-ACFA-AE16EEF60ED9}"/>
              </a:ext>
            </a:extLst>
          </p:cNvPr>
          <p:cNvSpPr txBox="1"/>
          <p:nvPr/>
        </p:nvSpPr>
        <p:spPr>
          <a:xfrm>
            <a:off x="6390482" y="1802783"/>
            <a:ext cx="1992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1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BE42FD-C794-4614-94B4-7E00354FE64D}"/>
                  </a:ext>
                </a:extLst>
              </p:cNvPr>
              <p:cNvSpPr txBox="1"/>
              <p:nvPr/>
            </p:nvSpPr>
            <p:spPr>
              <a:xfrm>
                <a:off x="939800" y="814820"/>
                <a:ext cx="7524750" cy="1690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A.m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C.m+1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BE42FD-C794-4614-94B4-7E00354FE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814820"/>
                <a:ext cx="7524750" cy="1690335"/>
              </a:xfrm>
              <a:prstGeom prst="rect">
                <a:avLst/>
              </a:prstGeom>
              <a:blipFill>
                <a:blip r:embed="rId2"/>
                <a:stretch>
                  <a:fillRect l="-2429" t="-361" b="-3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A480F9-A4C7-40D5-A2A5-2F5038D1AE3E}"/>
                  </a:ext>
                </a:extLst>
              </p:cNvPr>
              <p:cNvSpPr txBox="1"/>
              <p:nvPr/>
            </p:nvSpPr>
            <p:spPr>
              <a:xfrm>
                <a:off x="939800" y="3429000"/>
                <a:ext cx="7852210" cy="1690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D.(x-1)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A480F9-A4C7-40D5-A2A5-2F5038D1A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429000"/>
                <a:ext cx="7852210" cy="1690335"/>
              </a:xfrm>
              <a:prstGeom prst="rect">
                <a:avLst/>
              </a:prstGeom>
              <a:blipFill>
                <a:blip r:embed="rId3"/>
                <a:stretch>
                  <a:fillRect l="-2329" t="-361" b="-3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D832457-DA29-4649-897C-6C6EF5ABD7A5}"/>
              </a:ext>
            </a:extLst>
          </p:cNvPr>
          <p:cNvSpPr txBox="1"/>
          <p:nvPr/>
        </p:nvSpPr>
        <p:spPr>
          <a:xfrm>
            <a:off x="6870700" y="902385"/>
            <a:ext cx="90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A2CDE0-17C8-4999-A175-9DED86AA07BC}"/>
              </a:ext>
            </a:extLst>
          </p:cNvPr>
          <p:cNvSpPr txBox="1"/>
          <p:nvPr/>
        </p:nvSpPr>
        <p:spPr>
          <a:xfrm>
            <a:off x="6864350" y="3543985"/>
            <a:ext cx="90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9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4A22162-051D-4786-920D-BAB9A6CD1501}"/>
                  </a:ext>
                </a:extLst>
              </p:cNvPr>
              <p:cNvSpPr txBox="1"/>
              <p:nvPr/>
            </p:nvSpPr>
            <p:spPr>
              <a:xfrm>
                <a:off x="350043" y="-50800"/>
                <a:ext cx="8045450" cy="6606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𝟖</m:t>
                            </m:r>
                            <m:sSup>
                              <m:sSupPr>
                                <m:ctrlPr>
                                  <a:rPr lang="zh-CN" altLang="zh-CN" sz="36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US" altLang="zh-CN" sz="3600" b="1" i="1"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</a:t>
                </a:r>
              </a:p>
              <a:p>
                <a:pPr indent="5397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</a:t>
                </a:r>
              </a:p>
              <a:p>
                <a:pPr indent="5397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5397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(4)(xy-y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</a:t>
                </a:r>
              </a:p>
              <a:p>
                <a:pPr indent="5397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   </a:t>
                </a:r>
              </a:p>
              <a:p>
                <a:pPr indent="5397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𝟐𝐚𝐛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4A22162-051D-4786-920D-BAB9A6CD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3" y="-50800"/>
                <a:ext cx="8045450" cy="6606232"/>
              </a:xfrm>
              <a:prstGeom prst="rect">
                <a:avLst/>
              </a:prstGeom>
              <a:blipFill>
                <a:blip r:embed="rId2"/>
                <a:stretch>
                  <a:fillRect l="-2273" b="-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970EE57-5C0B-4DB0-8437-013AF1748ECE}"/>
              </a:ext>
            </a:extLst>
          </p:cNvPr>
          <p:cNvSpPr txBox="1"/>
          <p:nvPr/>
        </p:nvSpPr>
        <p:spPr>
          <a:xfrm>
            <a:off x="5307013" y="35955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-6xy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548CC6-ADDC-46D2-843C-C3AC173DF9F9}"/>
                  </a:ext>
                </a:extLst>
              </p:cNvPr>
              <p:cNvSpPr txBox="1"/>
              <p:nvPr/>
            </p:nvSpPr>
            <p:spPr>
              <a:xfrm>
                <a:off x="5307013" y="1396720"/>
                <a:ext cx="5273674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548CC6-ADDC-46D2-843C-C3AC173D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013" y="1396720"/>
                <a:ext cx="5273674" cy="892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DCC200A-2151-4AE2-B229-1287F85FBB3B}"/>
              </a:ext>
            </a:extLst>
          </p:cNvPr>
          <p:cNvSpPr txBox="1"/>
          <p:nvPr/>
        </p:nvSpPr>
        <p:spPr>
          <a:xfrm>
            <a:off x="5584031" y="2498133"/>
            <a:ext cx="1239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4576C4-79B1-42ED-AA5A-E8523A586240}"/>
              </a:ext>
            </a:extLst>
          </p:cNvPr>
          <p:cNvSpPr txBox="1"/>
          <p:nvPr/>
        </p:nvSpPr>
        <p:spPr>
          <a:xfrm>
            <a:off x="5584031" y="3579554"/>
            <a:ext cx="5622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CEF7B5-6A1F-489C-998B-65D6254613A3}"/>
                  </a:ext>
                </a:extLst>
              </p:cNvPr>
              <p:cNvSpPr txBox="1"/>
              <p:nvPr/>
            </p:nvSpPr>
            <p:spPr>
              <a:xfrm>
                <a:off x="5182369" y="4660975"/>
                <a:ext cx="1760537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CEF7B5-6A1F-489C-998B-65D625461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369" y="4660975"/>
                <a:ext cx="1760537" cy="892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A40C4D-2752-43EB-9724-DB19AEEA6FFD}"/>
                  </a:ext>
                </a:extLst>
              </p:cNvPr>
              <p:cNvSpPr txBox="1"/>
              <p:nvPr/>
            </p:nvSpPr>
            <p:spPr>
              <a:xfrm>
                <a:off x="5443034" y="5609614"/>
                <a:ext cx="5622924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A40C4D-2752-43EB-9724-DB19AEEA6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034" y="5609614"/>
                <a:ext cx="5622924" cy="889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BD2DED-276B-4DC1-96C1-D4570AAD6F03}"/>
                  </a:ext>
                </a:extLst>
              </p:cNvPr>
              <p:cNvSpPr txBox="1"/>
              <p:nvPr/>
            </p:nvSpPr>
            <p:spPr>
              <a:xfrm>
                <a:off x="879475" y="269203"/>
                <a:ext cx="7385050" cy="1529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然后选择一个使分式有意义的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的值代入求值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BD2DED-276B-4DC1-96C1-D4570AAD6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5" y="269203"/>
                <a:ext cx="7385050" cy="1529586"/>
              </a:xfrm>
              <a:prstGeom prst="rect">
                <a:avLst/>
              </a:prstGeom>
              <a:blipFill>
                <a:blip r:embed="rId2"/>
                <a:stretch>
                  <a:fillRect l="-2475" b="-14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2BBBB8-6A61-4E8C-9562-DA89E75DE8AF}"/>
                  </a:ext>
                </a:extLst>
              </p:cNvPr>
              <p:cNvSpPr txBox="1"/>
              <p:nvPr/>
            </p:nvSpPr>
            <p:spPr>
              <a:xfrm>
                <a:off x="1514475" y="2332189"/>
                <a:ext cx="6026150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x=0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2BBBB8-6A61-4E8C-9562-DA89E75D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5" y="2332189"/>
                <a:ext cx="6026150" cy="892745"/>
              </a:xfrm>
              <a:prstGeom prst="rect">
                <a:avLst/>
              </a:prstGeom>
              <a:blipFill>
                <a:blip r:embed="rId3"/>
                <a:stretch>
                  <a:fillRect l="-3033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9C271C-D9F7-4C1D-8A82-13CB468E0BE4}"/>
                  </a:ext>
                </a:extLst>
              </p:cNvPr>
              <p:cNvSpPr txBox="1"/>
              <p:nvPr/>
            </p:nvSpPr>
            <p:spPr>
              <a:xfrm>
                <a:off x="641350" y="3508037"/>
                <a:ext cx="8420100" cy="2468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下列等式成立的是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D.x÷y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9C271C-D9F7-4C1D-8A82-13CB468E0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0" y="3508037"/>
                <a:ext cx="8420100" cy="2468112"/>
              </a:xfrm>
              <a:prstGeom prst="rect">
                <a:avLst/>
              </a:prstGeom>
              <a:blipFill>
                <a:blip r:embed="rId4"/>
                <a:stretch>
                  <a:fillRect l="-2172" t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C9A6F84-26E7-42A8-8180-9B53A7B5C88E}"/>
              </a:ext>
            </a:extLst>
          </p:cNvPr>
          <p:cNvSpPr txBox="1"/>
          <p:nvPr/>
        </p:nvSpPr>
        <p:spPr>
          <a:xfrm>
            <a:off x="5793033" y="3508037"/>
            <a:ext cx="90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2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2E3A160-D967-492E-88A7-39C605D9DE18}"/>
                  </a:ext>
                </a:extLst>
              </p:cNvPr>
              <p:cNvSpPr txBox="1"/>
              <p:nvPr/>
            </p:nvSpPr>
            <p:spPr>
              <a:xfrm>
                <a:off x="447675" y="1104810"/>
                <a:ext cx="6959600" cy="440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÷(3-x)	 </a:t>
                </a:r>
              </a:p>
              <a:p>
                <a:pPr indent="5397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𝟐𝐱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36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5397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pPr indent="539750">
                  <a:lnSpc>
                    <a:spcPct val="12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(4)(xy-x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𝟐𝐱𝐲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2E3A160-D967-492E-88A7-39C605D9D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104810"/>
                <a:ext cx="6959600" cy="4401013"/>
              </a:xfrm>
              <a:prstGeom prst="rect">
                <a:avLst/>
              </a:prstGeom>
              <a:blipFill>
                <a:blip r:embed="rId2"/>
                <a:stretch>
                  <a:fillRect l="-2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511B41-8996-4E53-ADA3-385DDAB9501F}"/>
                  </a:ext>
                </a:extLst>
              </p:cNvPr>
              <p:cNvSpPr txBox="1"/>
              <p:nvPr/>
            </p:nvSpPr>
            <p:spPr>
              <a:xfrm>
                <a:off x="5695950" y="1352177"/>
                <a:ext cx="4572000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511B41-8996-4E53-ADA3-385DDAB95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50" y="1352177"/>
                <a:ext cx="4572000" cy="892745"/>
              </a:xfrm>
              <a:prstGeom prst="rect">
                <a:avLst/>
              </a:prstGeom>
              <a:blipFill>
                <a:blip r:embed="rId3"/>
                <a:stretch>
                  <a:fillRect l="-4000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812E389-168D-4C34-91F9-08182ECF332A}"/>
                  </a:ext>
                </a:extLst>
              </p:cNvPr>
              <p:cNvSpPr txBox="1"/>
              <p:nvPr/>
            </p:nvSpPr>
            <p:spPr>
              <a:xfrm>
                <a:off x="4818063" y="2515923"/>
                <a:ext cx="5178424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endParaRPr lang="zh-CN" altLang="zh-CN" sz="36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812E389-168D-4C34-91F9-08182ECF3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63" y="2515923"/>
                <a:ext cx="5178424" cy="889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FAFF089-0403-41E9-8CC7-3074A749DFD7}"/>
              </a:ext>
            </a:extLst>
          </p:cNvPr>
          <p:cNvSpPr txBox="1"/>
          <p:nvPr/>
        </p:nvSpPr>
        <p:spPr>
          <a:xfrm>
            <a:off x="5784850" y="3602988"/>
            <a:ext cx="5178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a-b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37F83E-9558-4793-BFD0-919CDFB94D87}"/>
              </a:ext>
            </a:extLst>
          </p:cNvPr>
          <p:cNvSpPr txBox="1"/>
          <p:nvPr/>
        </p:nvSpPr>
        <p:spPr>
          <a:xfrm>
            <a:off x="6403975" y="4643559"/>
            <a:ext cx="548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-y</a:t>
            </a:r>
            <a:endParaRPr lang="zh-CN" altLang="zh-CN" sz="36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92C54C-3274-42DD-A335-6E5AF137C694}"/>
                  </a:ext>
                </a:extLst>
              </p:cNvPr>
              <p:cNvSpPr txBox="1"/>
              <p:nvPr/>
            </p:nvSpPr>
            <p:spPr>
              <a:xfrm>
                <a:off x="876300" y="438870"/>
                <a:ext cx="7493000" cy="2080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先化简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再求值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+1,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0,1,2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三个数中选一个合适的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代入求值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92C54C-3274-42DD-A335-6E5AF137C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438870"/>
                <a:ext cx="7493000" cy="2080762"/>
              </a:xfrm>
              <a:prstGeom prst="rect">
                <a:avLst/>
              </a:prstGeom>
              <a:blipFill>
                <a:blip r:embed="rId2"/>
                <a:stretch>
                  <a:fillRect l="-2522" r="-1383" b="-10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73F746-5507-44F1-9190-674207CCA656}"/>
                  </a:ext>
                </a:extLst>
              </p:cNvPr>
              <p:cNvSpPr txBox="1"/>
              <p:nvPr/>
            </p:nvSpPr>
            <p:spPr>
              <a:xfrm>
                <a:off x="984250" y="2651282"/>
                <a:ext cx="6813550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 x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只能等于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1,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73F746-5507-44F1-9190-674207CCA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2651282"/>
                <a:ext cx="6813550" cy="889924"/>
              </a:xfrm>
              <a:prstGeom prst="rect">
                <a:avLst/>
              </a:prstGeom>
              <a:blipFill>
                <a:blip r:embed="rId3"/>
                <a:stretch>
                  <a:fillRect l="-2683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E642F19-FF3D-4DD7-8B83-D51E866597FD}"/>
                  </a:ext>
                </a:extLst>
              </p:cNvPr>
              <p:cNvSpPr txBox="1"/>
              <p:nvPr/>
            </p:nvSpPr>
            <p:spPr>
              <a:xfrm>
                <a:off x="939800" y="3672856"/>
                <a:ext cx="7785100" cy="1044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𝟐𝐱𝐲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E642F19-FF3D-4DD7-8B83-D51E86659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672856"/>
                <a:ext cx="7785100" cy="1044645"/>
              </a:xfrm>
              <a:prstGeom prst="rect">
                <a:avLst/>
              </a:prstGeom>
              <a:blipFill>
                <a:blip r:embed="rId4"/>
                <a:stretch>
                  <a:fillRect l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AA8BA1-3C7C-447B-8C4F-F86D4E781FF3}"/>
                  </a:ext>
                </a:extLst>
              </p:cNvPr>
              <p:cNvSpPr txBox="1"/>
              <p:nvPr/>
            </p:nvSpPr>
            <p:spPr>
              <a:xfrm>
                <a:off x="1152525" y="4971010"/>
                <a:ext cx="7359650" cy="961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,y=3x,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AA8BA1-3C7C-447B-8C4F-F86D4E781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5" y="4971010"/>
                <a:ext cx="7359650" cy="961802"/>
              </a:xfrm>
              <a:prstGeom prst="rect">
                <a:avLst/>
              </a:prstGeom>
              <a:blipFill>
                <a:blip r:embed="rId5"/>
                <a:stretch>
                  <a:fillRect l="-2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6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70B92B-ED3C-4B80-86C0-627E29607E4F}"/>
                  </a:ext>
                </a:extLst>
              </p:cNvPr>
              <p:cNvSpPr txBox="1"/>
              <p:nvPr/>
            </p:nvSpPr>
            <p:spPr>
              <a:xfrm>
                <a:off x="546100" y="328769"/>
                <a:ext cx="8432800" cy="2765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11.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满足不等式组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𝟐𝐚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  <m:r>
                                <a:rPr lang="zh-CN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𝐚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zh-CN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𝟑𝐚</m:t>
                              </m:r>
                              <m:r>
                                <a:rPr lang="en-US" altLang="zh-CN" sz="3600" b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600" b="1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请选取一个合适的数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a,</a:t>
                </a:r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使得代数式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的值为奇数</a:t>
                </a:r>
                <a:r>
                  <a:rPr lang="en-US" altLang="zh-CN" sz="3600" b="1" dirty="0"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870B92B-ED3C-4B80-86C0-627E29607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328769"/>
                <a:ext cx="8432800" cy="2765181"/>
              </a:xfrm>
              <a:prstGeom prst="rect">
                <a:avLst/>
              </a:prstGeom>
              <a:blipFill>
                <a:blip r:embed="rId2"/>
                <a:stretch>
                  <a:fillRect l="-2242" r="-2169" b="-2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775A19-C4EE-4F41-A3AD-53FD42FDAFEE}"/>
                  </a:ext>
                </a:extLst>
              </p:cNvPr>
              <p:cNvSpPr txBox="1"/>
              <p:nvPr/>
            </p:nvSpPr>
            <p:spPr>
              <a:xfrm>
                <a:off x="787400" y="3263900"/>
                <a:ext cx="8299450" cy="2637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不等式组的解集为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-3≤a≤3;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631825"/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=a+1.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631825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∴a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是一个偶数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a=2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=3.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631825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或当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a=-2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原式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=-1.)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775A19-C4EE-4F41-A3AD-53FD42FDA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3263900"/>
                <a:ext cx="8299450" cy="2637389"/>
              </a:xfrm>
              <a:prstGeom prst="rect">
                <a:avLst/>
              </a:prstGeom>
              <a:blipFill>
                <a:blip r:embed="rId3"/>
                <a:stretch>
                  <a:fillRect l="-2203" t="-3464" b="-7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8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38</TotalTime>
  <Words>459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等线</vt:lpstr>
      <vt:lpstr>等线 Light</vt:lpstr>
      <vt:lpstr>黑体</vt:lpstr>
      <vt:lpstr>楷体</vt:lpstr>
      <vt:lpstr>Arial</vt:lpstr>
      <vt:lpstr>Calibri</vt:lpstr>
      <vt:lpstr>Cambria Math</vt:lpstr>
      <vt:lpstr>Tw Cen MT</vt:lpstr>
      <vt:lpstr>Tw Cen MT Condensed</vt:lpstr>
      <vt:lpstr>Wingdings 3</vt:lpstr>
      <vt:lpstr>课件1</vt:lpstr>
      <vt:lpstr>1_课件1</vt:lpstr>
      <vt:lpstr>积分</vt:lpstr>
      <vt:lpstr>第34课时  分式的乘除法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第34课时分式的乘除法</dc:title>
  <dc:creator>guan qianyi</dc:creator>
  <cp:lastModifiedBy>guan qianyi</cp:lastModifiedBy>
  <cp:revision>3</cp:revision>
  <dcterms:created xsi:type="dcterms:W3CDTF">2020-11-25T05:47:09Z</dcterms:created>
  <dcterms:modified xsi:type="dcterms:W3CDTF">2020-11-25T06:25:34Z</dcterms:modified>
</cp:coreProperties>
</file>