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DDA92-9602-4809-8102-5E865BAB9E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18852-BB20-4B78-BD8C-9331C161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9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3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7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45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51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50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DDA92-9602-4809-8102-5E865BAB9E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18852-BB20-4B78-BD8C-9331C161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DDA92-9602-4809-8102-5E865BAB9E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18852-BB20-4B78-BD8C-9331C161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DDA92-9602-4809-8102-5E865BAB9E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18852-BB20-4B78-BD8C-9331C161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DA92-9602-4809-8102-5E865BAB9E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8852-BB20-4B78-BD8C-9331C161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7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8B42440-6A30-45DB-926E-A994AE40F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36</a:t>
            </a:r>
            <a:r>
              <a:rPr lang="zh-CN" altLang="en-US" sz="4000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分式的加减法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异分母相加减</a:t>
            </a:r>
          </a:p>
        </p:txBody>
      </p:sp>
    </p:spTree>
    <p:extLst>
      <p:ext uri="{BB962C8B-B14F-4D97-AF65-F5344CB8AC3E}">
        <p14:creationId xmlns:p14="http://schemas.microsoft.com/office/powerpoint/2010/main" val="226262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BFA7BFA-DA8A-4C7D-B76F-8A54116AF8DC}"/>
                  </a:ext>
                </a:extLst>
              </p:cNvPr>
              <p:cNvSpPr txBox="1"/>
              <p:nvPr/>
            </p:nvSpPr>
            <p:spPr>
              <a:xfrm>
                <a:off x="539750" y="897903"/>
                <a:ext cx="8699500" cy="1515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𝟒𝐱𝐲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通分时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最简公分母是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A.4x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	B.2xy	C.4xy	D.4xy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FA7BFA-DA8A-4C7D-B76F-8A54116A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897903"/>
                <a:ext cx="8699500" cy="1515800"/>
              </a:xfrm>
              <a:prstGeom prst="rect">
                <a:avLst/>
              </a:prstGeom>
              <a:blipFill>
                <a:blip r:embed="rId2"/>
                <a:stretch>
                  <a:fillRect l="-2172" b="-14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93A2F8A0-F953-4EAE-B0A7-6484B4FEC44B}"/>
                  </a:ext>
                </a:extLst>
              </p:cNvPr>
              <p:cNvSpPr txBox="1"/>
              <p:nvPr/>
            </p:nvSpPr>
            <p:spPr>
              <a:xfrm>
                <a:off x="717550" y="3720926"/>
                <a:ext cx="8147050" cy="14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的最简公分母是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A.a+b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B.a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-b	C.a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-b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D.a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A2F8A0-F953-4EAE-B0A7-6484B4FEC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3720926"/>
                <a:ext cx="8147050" cy="1446743"/>
              </a:xfrm>
              <a:prstGeom prst="rect">
                <a:avLst/>
              </a:prstGeom>
              <a:blipFill>
                <a:blip r:embed="rId3"/>
                <a:stretch>
                  <a:fillRect l="-2320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2CCB829-395D-4C6A-8F2E-1418F78071D8}"/>
              </a:ext>
            </a:extLst>
          </p:cNvPr>
          <p:cNvSpPr txBox="1"/>
          <p:nvPr/>
        </p:nvSpPr>
        <p:spPr>
          <a:xfrm>
            <a:off x="8201024" y="1053922"/>
            <a:ext cx="574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08DA45E-0108-48A2-B2F4-2AE65604E969}"/>
              </a:ext>
            </a:extLst>
          </p:cNvPr>
          <p:cNvSpPr txBox="1"/>
          <p:nvPr/>
        </p:nvSpPr>
        <p:spPr>
          <a:xfrm>
            <a:off x="7705725" y="3797966"/>
            <a:ext cx="574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EA73E7F-41D8-4A80-AEC1-5C3335F9770E}"/>
                  </a:ext>
                </a:extLst>
              </p:cNvPr>
              <p:cNvSpPr txBox="1"/>
              <p:nvPr/>
            </p:nvSpPr>
            <p:spPr>
              <a:xfrm>
                <a:off x="844550" y="736855"/>
                <a:ext cx="8108950" cy="2000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通分后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它们分别是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____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A73E7F-41D8-4A80-AEC1-5C3335F9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736855"/>
                <a:ext cx="8108950" cy="2000548"/>
              </a:xfrm>
              <a:prstGeom prst="rect">
                <a:avLst/>
              </a:prstGeom>
              <a:blipFill>
                <a:blip r:embed="rId2"/>
                <a:stretch>
                  <a:fillRect l="-2331" t="-305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216B5FA-11B0-4757-ABF9-E8B0569EA0A3}"/>
                  </a:ext>
                </a:extLst>
              </p:cNvPr>
              <p:cNvSpPr txBox="1"/>
              <p:nvPr/>
            </p:nvSpPr>
            <p:spPr>
              <a:xfrm>
                <a:off x="711200" y="3645796"/>
                <a:ext cx="8153400" cy="2009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的最简公分母是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通分的结果为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_____________________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6B5FA-11B0-4757-ABF9-E8B0569EA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645796"/>
                <a:ext cx="8153400" cy="2009012"/>
              </a:xfrm>
              <a:prstGeom prst="rect">
                <a:avLst/>
              </a:prstGeom>
              <a:blipFill>
                <a:blip r:embed="rId3"/>
                <a:stretch>
                  <a:fillRect l="-2319" r="-1720" b="-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8987889-3870-43A7-9E25-5442E51CED85}"/>
              </a:ext>
            </a:extLst>
          </p:cNvPr>
          <p:cNvSpPr txBox="1"/>
          <p:nvPr/>
        </p:nvSpPr>
        <p:spPr>
          <a:xfrm>
            <a:off x="6070600" y="3596758"/>
            <a:ext cx="4028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(m-1)(m+2)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CDD41FC-DF30-4949-89C9-1E1038E5933C}"/>
                  </a:ext>
                </a:extLst>
              </p:cNvPr>
              <p:cNvSpPr txBox="1"/>
              <p:nvPr/>
            </p:nvSpPr>
            <p:spPr>
              <a:xfrm>
                <a:off x="3530600" y="4425375"/>
                <a:ext cx="5613400" cy="1047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CDD41FC-DF30-4949-89C9-1E1038E59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4425375"/>
                <a:ext cx="5613400" cy="1047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A4D36EC2-FDEA-4AEE-827F-767D15691155}"/>
                  </a:ext>
                </a:extLst>
              </p:cNvPr>
              <p:cNvSpPr txBox="1"/>
              <p:nvPr/>
            </p:nvSpPr>
            <p:spPr>
              <a:xfrm>
                <a:off x="2690595" y="1712733"/>
                <a:ext cx="3380005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D36EC2-FDEA-4AEE-827F-767D15691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95" y="1712733"/>
                <a:ext cx="3380005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027D172B-C07D-46A1-B78F-BEBB0F0C3B2B}"/>
                  </a:ext>
                </a:extLst>
              </p:cNvPr>
              <p:cNvSpPr txBox="1"/>
              <p:nvPr/>
            </p:nvSpPr>
            <p:spPr>
              <a:xfrm>
                <a:off x="6826250" y="462866"/>
                <a:ext cx="225333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7D172B-C07D-46A1-B78F-BEBB0F0C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0" y="462866"/>
                <a:ext cx="2253336" cy="9009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4C8DAA62-AAC3-442D-9A20-2E94D782B681}"/>
                  </a:ext>
                </a:extLst>
              </p:cNvPr>
              <p:cNvSpPr txBox="1"/>
              <p:nvPr/>
            </p:nvSpPr>
            <p:spPr>
              <a:xfrm>
                <a:off x="476250" y="1668820"/>
                <a:ext cx="2353042" cy="910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𝟑𝐛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𝟑𝐚𝐛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8DAA62-AAC3-442D-9A20-2E94D782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668820"/>
                <a:ext cx="2353042" cy="910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9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DBBC5E2-53C4-4452-97F5-A0865FCEB581}"/>
                  </a:ext>
                </a:extLst>
              </p:cNvPr>
              <p:cNvSpPr txBox="1"/>
              <p:nvPr/>
            </p:nvSpPr>
            <p:spPr>
              <a:xfrm>
                <a:off x="758825" y="412972"/>
                <a:ext cx="7499350" cy="571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5.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通分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𝟐𝐜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BC5E2-53C4-4452-97F5-A0865FCE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5" y="412972"/>
                <a:ext cx="7499350" cy="5716630"/>
              </a:xfrm>
              <a:prstGeom prst="rect">
                <a:avLst/>
              </a:prstGeom>
              <a:blipFill>
                <a:blip r:embed="rId2"/>
                <a:stretch>
                  <a:fillRect l="-2437" t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A550915-E93E-475B-B995-F76070528D79}"/>
                  </a:ext>
                </a:extLst>
              </p:cNvPr>
              <p:cNvSpPr txBox="1"/>
              <p:nvPr/>
            </p:nvSpPr>
            <p:spPr>
              <a:xfrm>
                <a:off x="4254500" y="1299902"/>
                <a:ext cx="4572000" cy="97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𝟑𝐚𝐛𝐜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𝟑𝐚𝐛𝐜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50915-E93E-475B-B995-F76070528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00" y="1299902"/>
                <a:ext cx="4572000" cy="975395"/>
              </a:xfrm>
              <a:prstGeom prst="rect">
                <a:avLst/>
              </a:prstGeom>
              <a:blipFill>
                <a:blip r:embed="rId3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357A7A29-788B-4C77-A850-80484A024A82}"/>
                  </a:ext>
                </a:extLst>
              </p:cNvPr>
              <p:cNvSpPr txBox="1"/>
              <p:nvPr/>
            </p:nvSpPr>
            <p:spPr>
              <a:xfrm>
                <a:off x="4222750" y="2497874"/>
                <a:ext cx="4603750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7A7A29-788B-4C77-A850-80484A02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0" y="2497874"/>
                <a:ext cx="4603750" cy="889924"/>
              </a:xfrm>
              <a:prstGeom prst="rect">
                <a:avLst/>
              </a:prstGeom>
              <a:blipFill>
                <a:blip r:embed="rId4"/>
                <a:stretch>
                  <a:fillRect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B22812FD-85F1-4443-8E8A-1B54D4133519}"/>
                  </a:ext>
                </a:extLst>
              </p:cNvPr>
              <p:cNvSpPr txBox="1"/>
              <p:nvPr/>
            </p:nvSpPr>
            <p:spPr>
              <a:xfrm>
                <a:off x="4222750" y="3386434"/>
                <a:ext cx="460375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2812FD-85F1-4443-8E8A-1B54D4133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0" y="3386434"/>
                <a:ext cx="4603750" cy="974819"/>
              </a:xfrm>
              <a:prstGeom prst="rect">
                <a:avLst/>
              </a:prstGeom>
              <a:blipFill>
                <a:blip r:embed="rId5"/>
                <a:stretch>
                  <a:fillRect b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DB168C53-4CF0-4551-B8C0-5B72C58BE6EE}"/>
                  </a:ext>
                </a:extLst>
              </p:cNvPr>
              <p:cNvSpPr txBox="1"/>
              <p:nvPr/>
            </p:nvSpPr>
            <p:spPr>
              <a:xfrm>
                <a:off x="4667250" y="4719754"/>
                <a:ext cx="460375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168C53-4CF0-4551-B8C0-5B72C58B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4719754"/>
                <a:ext cx="4603750" cy="974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48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091AFC4-7DA6-4621-AA5A-A00640DEAEF4}"/>
                  </a:ext>
                </a:extLst>
              </p:cNvPr>
              <p:cNvSpPr txBox="1"/>
              <p:nvPr/>
            </p:nvSpPr>
            <p:spPr>
              <a:xfrm>
                <a:off x="555625" y="0"/>
                <a:ext cx="7689850" cy="6914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	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        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91AFC4-7DA6-4621-AA5A-A00640DEA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5" y="0"/>
                <a:ext cx="7689850" cy="6914778"/>
              </a:xfrm>
              <a:prstGeom prst="rect">
                <a:avLst/>
              </a:prstGeom>
              <a:blipFill>
                <a:blip r:embed="rId2"/>
                <a:stretch>
                  <a:fillRect l="-237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12043568-43FB-4A3B-80DE-B5EC51E37364}"/>
                  </a:ext>
                </a:extLst>
              </p:cNvPr>
              <p:cNvSpPr txBox="1"/>
              <p:nvPr/>
            </p:nvSpPr>
            <p:spPr>
              <a:xfrm>
                <a:off x="3324225" y="503046"/>
                <a:ext cx="202565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𝟐𝐚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043568-43FB-4A3B-80DE-B5EC51E37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25" y="503046"/>
                <a:ext cx="202565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B8897299-C06B-4D43-9A79-CC01A12F9EAB}"/>
                  </a:ext>
                </a:extLst>
              </p:cNvPr>
              <p:cNvSpPr txBox="1"/>
              <p:nvPr/>
            </p:nvSpPr>
            <p:spPr>
              <a:xfrm>
                <a:off x="3968750" y="1720348"/>
                <a:ext cx="1628775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897299-C06B-4D43-9A79-CC01A12F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0" y="1720348"/>
                <a:ext cx="1628775" cy="892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4D7C79A-ACA6-43A8-9EBD-54BFB18928B5}"/>
              </a:ext>
            </a:extLst>
          </p:cNvPr>
          <p:cNvSpPr txBox="1"/>
          <p:nvPr/>
        </p:nvSpPr>
        <p:spPr>
          <a:xfrm>
            <a:off x="4035425" y="2802013"/>
            <a:ext cx="1628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1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05EEFABA-4CF2-46D9-AFB6-E688A0732AC8}"/>
                  </a:ext>
                </a:extLst>
              </p:cNvPr>
              <p:cNvSpPr txBox="1"/>
              <p:nvPr/>
            </p:nvSpPr>
            <p:spPr>
              <a:xfrm>
                <a:off x="3800475" y="3554020"/>
                <a:ext cx="3076575" cy="964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EEFABA-4CF2-46D9-AFB6-E688A073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3554020"/>
                <a:ext cx="3076575" cy="964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BFFBAFFB-B3A8-4C6A-A207-5D299F9291BA}"/>
                  </a:ext>
                </a:extLst>
              </p:cNvPr>
              <p:cNvSpPr txBox="1"/>
              <p:nvPr/>
            </p:nvSpPr>
            <p:spPr>
              <a:xfrm>
                <a:off x="4098925" y="4605020"/>
                <a:ext cx="125095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FFBAFFB-B3A8-4C6A-A207-5D299F92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925" y="4605020"/>
                <a:ext cx="1250950" cy="892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ED228186-10E6-4FF6-839B-CCEB1F6EB1B2}"/>
                  </a:ext>
                </a:extLst>
              </p:cNvPr>
              <p:cNvSpPr txBox="1"/>
              <p:nvPr/>
            </p:nvSpPr>
            <p:spPr>
              <a:xfrm>
                <a:off x="3800475" y="5764347"/>
                <a:ext cx="2309813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D228186-10E6-4FF6-839B-CCEB1F6EB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5764347"/>
                <a:ext cx="2309813" cy="9089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8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27A726A-FA6A-42DE-9AF4-35ED9D6F3084}"/>
                  </a:ext>
                </a:extLst>
              </p:cNvPr>
              <p:cNvSpPr txBox="1"/>
              <p:nvPr/>
            </p:nvSpPr>
            <p:spPr>
              <a:xfrm>
                <a:off x="504781" y="247799"/>
                <a:ext cx="8261350" cy="1997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的最简公分母是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(x+2)(x-2)	B.(x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-2x)(x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-4)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C.(x+2)(x-2)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(x-2)(x-4)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7A726A-FA6A-42DE-9AF4-35ED9D6F3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1" y="247799"/>
                <a:ext cx="8261350" cy="1997919"/>
              </a:xfrm>
              <a:prstGeom prst="rect">
                <a:avLst/>
              </a:prstGeom>
              <a:blipFill rotWithShape="1">
                <a:blip r:embed="rId2"/>
                <a:stretch>
                  <a:fillRect l="-2288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EA24AAA-9256-470D-96B6-360691E20912}"/>
              </a:ext>
            </a:extLst>
          </p:cNvPr>
          <p:cNvSpPr txBox="1"/>
          <p:nvPr/>
        </p:nvSpPr>
        <p:spPr>
          <a:xfrm>
            <a:off x="7572331" y="319491"/>
            <a:ext cx="869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1">
                <a:extLst>
                  <a:ext uri="{FF2B5EF4-FFF2-40B4-BE49-F238E27FC236}">
                    <a16:creationId xmlns:a16="http://schemas.microsoft.com/office/drawing/2014/main" xmlns="" id="{0DB02B0E-72F7-4793-B537-2762C1255CD5}"/>
                  </a:ext>
                </a:extLst>
              </p:cNvPr>
              <p:cNvSpPr txBox="1"/>
              <p:nvPr/>
            </p:nvSpPr>
            <p:spPr>
              <a:xfrm>
                <a:off x="504781" y="2394411"/>
                <a:ext cx="7747000" cy="3518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B02B0E-72F7-4793-B537-2762C125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1" y="2394411"/>
                <a:ext cx="7747000" cy="3518014"/>
              </a:xfrm>
              <a:prstGeom prst="rect">
                <a:avLst/>
              </a:prstGeom>
              <a:blipFill rotWithShape="1">
                <a:blip r:embed="rId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3">
            <a:extLst>
              <a:ext uri="{FF2B5EF4-FFF2-40B4-BE49-F238E27FC236}">
                <a16:creationId xmlns:a16="http://schemas.microsoft.com/office/drawing/2014/main" xmlns="" id="{A98860A0-7A5B-4502-A7F8-6642B97A4E38}"/>
              </a:ext>
            </a:extLst>
          </p:cNvPr>
          <p:cNvSpPr txBox="1"/>
          <p:nvPr/>
        </p:nvSpPr>
        <p:spPr>
          <a:xfrm>
            <a:off x="2816181" y="3507087"/>
            <a:ext cx="1562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x-2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4DBB555C-FFBB-460D-878A-B0605785FE2A}"/>
                  </a:ext>
                </a:extLst>
              </p:cNvPr>
              <p:cNvSpPr txBox="1"/>
              <p:nvPr/>
            </p:nvSpPr>
            <p:spPr>
              <a:xfrm>
                <a:off x="5623491" y="3317387"/>
                <a:ext cx="2051050" cy="1025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2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BB555C-FFBB-460D-878A-B0605785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491" y="3317387"/>
                <a:ext cx="2051050" cy="1025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7">
            <a:extLst>
              <a:ext uri="{FF2B5EF4-FFF2-40B4-BE49-F238E27FC236}">
                <a16:creationId xmlns:a16="http://schemas.microsoft.com/office/drawing/2014/main" xmlns="" id="{81401996-B70A-424A-860A-B0A60CB7B002}"/>
              </a:ext>
            </a:extLst>
          </p:cNvPr>
          <p:cNvSpPr txBox="1"/>
          <p:nvPr/>
        </p:nvSpPr>
        <p:spPr>
          <a:xfrm>
            <a:off x="2092281" y="54062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xmlns="" id="{6F9D2813-0E6C-49AF-9A5C-FB64D19F9CCF}"/>
              </a:ext>
            </a:extLst>
          </p:cNvPr>
          <p:cNvSpPr txBox="1"/>
          <p:nvPr/>
        </p:nvSpPr>
        <p:spPr>
          <a:xfrm>
            <a:off x="5794984" y="5454026"/>
            <a:ext cx="243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5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1C8FE246-5D27-400E-A6BE-03CC89BF61F6}"/>
                  </a:ext>
                </a:extLst>
              </p:cNvPr>
              <p:cNvSpPr txBox="1"/>
              <p:nvPr/>
            </p:nvSpPr>
            <p:spPr>
              <a:xfrm>
                <a:off x="863600" y="557322"/>
                <a:ext cx="7988300" cy="1475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深圳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a=2.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8FE246-5D27-400E-A6BE-03CC89BF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557322"/>
                <a:ext cx="7988300" cy="1475469"/>
              </a:xfrm>
              <a:prstGeom prst="rect">
                <a:avLst/>
              </a:prstGeom>
              <a:blipFill>
                <a:blip r:embed="rId2"/>
                <a:stretch>
                  <a:fillRect l="-2366" t="-6198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986945CC-E177-446D-83DF-0D8BB185ECEA}"/>
                  </a:ext>
                </a:extLst>
              </p:cNvPr>
              <p:cNvSpPr txBox="1"/>
              <p:nvPr/>
            </p:nvSpPr>
            <p:spPr>
              <a:xfrm>
                <a:off x="1000125" y="2102641"/>
                <a:ext cx="7550150" cy="447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52400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52400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52400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6945CC-E177-446D-83DF-0D8BB185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2102641"/>
                <a:ext cx="7550150" cy="4475328"/>
              </a:xfrm>
              <a:prstGeom prst="rect">
                <a:avLst/>
              </a:prstGeom>
              <a:blipFill>
                <a:blip r:embed="rId3"/>
                <a:stretch>
                  <a:fillRect l="-2421" t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6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B5480D0-8F19-4F39-A298-8077E070634D}"/>
                  </a:ext>
                </a:extLst>
              </p:cNvPr>
              <p:cNvSpPr txBox="1"/>
              <p:nvPr/>
            </p:nvSpPr>
            <p:spPr>
              <a:xfrm>
                <a:off x="209550" y="97158"/>
                <a:ext cx="8724900" cy="6832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请你阅读下列计算过程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再回答所提出的问题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②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=x-3-3(x+1)	③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=-2x-6	④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上述计算过程中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第一次出现错误是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___;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错误的原因是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:____________________;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第二次出现错误是从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错误的原因是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___________.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请你正确解答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5480D0-8F19-4F39-A298-8077E070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97158"/>
                <a:ext cx="8724900" cy="6832768"/>
              </a:xfrm>
              <a:prstGeom prst="rect">
                <a:avLst/>
              </a:prstGeom>
              <a:blipFill>
                <a:blip r:embed="rId2"/>
                <a:stretch>
                  <a:fillRect l="-2095" t="-1873" r="-1746" b="-2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4DEE59C-CEA4-4555-A4F6-972C8BA6A17D}"/>
                  </a:ext>
                </a:extLst>
              </p:cNvPr>
              <p:cNvSpPr txBox="1"/>
              <p:nvPr/>
            </p:nvSpPr>
            <p:spPr>
              <a:xfrm>
                <a:off x="4457701" y="5886688"/>
                <a:ext cx="1701800" cy="888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EE59C-CEA4-4555-A4F6-972C8BA6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1" y="5886688"/>
                <a:ext cx="1701800" cy="888448"/>
              </a:xfrm>
              <a:prstGeom prst="rect">
                <a:avLst/>
              </a:prstGeom>
              <a:blipFill>
                <a:blip r:embed="rId3"/>
                <a:stretch>
                  <a:fillRect l="-10753" t="-690" b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6D2C01D-689B-44EA-90F5-A92867C1EEE8}"/>
              </a:ext>
            </a:extLst>
          </p:cNvPr>
          <p:cNvSpPr txBox="1"/>
          <p:nvPr/>
        </p:nvSpPr>
        <p:spPr>
          <a:xfrm>
            <a:off x="7994650" y="3968407"/>
            <a:ext cx="1149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1F4B407-457B-476A-80D4-275EEB1B4172}"/>
              </a:ext>
            </a:extLst>
          </p:cNvPr>
          <p:cNvSpPr txBox="1"/>
          <p:nvPr/>
        </p:nvSpPr>
        <p:spPr>
          <a:xfrm>
            <a:off x="3270250" y="4501283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-x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转换成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x-1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时添负号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800A119-7A8B-48E9-858F-8983C59BB596}"/>
              </a:ext>
            </a:extLst>
          </p:cNvPr>
          <p:cNvSpPr txBox="1"/>
          <p:nvPr/>
        </p:nvSpPr>
        <p:spPr>
          <a:xfrm>
            <a:off x="3594102" y="5034159"/>
            <a:ext cx="115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7B6A84E-D4E8-4069-87D7-0D1495002EDD}"/>
              </a:ext>
            </a:extLst>
          </p:cNvPr>
          <p:cNvSpPr txBox="1"/>
          <p:nvPr/>
        </p:nvSpPr>
        <p:spPr>
          <a:xfrm>
            <a:off x="5175250" y="5034158"/>
            <a:ext cx="88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③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E90599C-D7A6-4624-83B7-3DD72065CF92}"/>
              </a:ext>
            </a:extLst>
          </p:cNvPr>
          <p:cNvSpPr txBox="1"/>
          <p:nvPr/>
        </p:nvSpPr>
        <p:spPr>
          <a:xfrm>
            <a:off x="323852" y="5555906"/>
            <a:ext cx="306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不能去分母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4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139</TotalTime>
  <Words>663</Words>
  <Application>Microsoft Office PowerPoint</Application>
  <PresentationFormat>全屏显示(4:3)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课件1</vt:lpstr>
      <vt:lpstr>1_课件1</vt:lpstr>
      <vt:lpstr>积分</vt:lpstr>
      <vt:lpstr>第36课时  分式的加减法(2) ——异分母相加减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第36课时分式的加减法(2)——异分母相加减</dc:title>
  <dc:creator>guan qianyi</dc:creator>
  <cp:lastModifiedBy>xb21cn</cp:lastModifiedBy>
  <cp:revision>6</cp:revision>
  <dcterms:created xsi:type="dcterms:W3CDTF">2020-11-25T09:46:41Z</dcterms:created>
  <dcterms:modified xsi:type="dcterms:W3CDTF">2020-11-28T15:46:59Z</dcterms:modified>
</cp:coreProperties>
</file>