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68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05FE7-551F-43EC-83D9-012CF22F5D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129A-DD9E-47D4-8D9C-F328D493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1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5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5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89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8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05FE7-551F-43EC-83D9-012CF22F5D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129A-DD9E-47D4-8D9C-F328D493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05FE7-551F-43EC-83D9-012CF22F5D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129A-DD9E-47D4-8D9C-F328D493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05FE7-551F-43EC-83D9-012CF22F5D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3129A-DD9E-47D4-8D9C-F328D493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5FE7-551F-43EC-83D9-012CF22F5D1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129A-DD9E-47D4-8D9C-F328D493A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A2F0C77-8D9C-4365-A49C-FDF19722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37</a:t>
            </a:r>
            <a:r>
              <a:rPr lang="zh-CN" altLang="en-US" sz="40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分式的加减法</a:t>
            </a:r>
            <a:r>
              <a:rPr lang="en-US" altLang="zh-CN" dirty="0"/>
              <a:t>(3)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混合运算</a:t>
            </a:r>
          </a:p>
        </p:txBody>
      </p:sp>
    </p:spTree>
    <p:extLst>
      <p:ext uri="{BB962C8B-B14F-4D97-AF65-F5344CB8AC3E}">
        <p14:creationId xmlns:p14="http://schemas.microsoft.com/office/powerpoint/2010/main" val="392519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886273D-1075-492A-8478-02CFBA357614}"/>
                  </a:ext>
                </a:extLst>
              </p:cNvPr>
              <p:cNvSpPr txBox="1"/>
              <p:nvPr/>
            </p:nvSpPr>
            <p:spPr>
              <a:xfrm>
                <a:off x="384175" y="192855"/>
                <a:ext cx="8185150" cy="619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 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17970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17970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7970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17970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𝟑𝐦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17970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86273D-1075-492A-8478-02CFBA3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5" y="192855"/>
                <a:ext cx="8185150" cy="6195157"/>
              </a:xfrm>
              <a:prstGeom prst="rect">
                <a:avLst/>
              </a:prstGeom>
              <a:blipFill>
                <a:blip r:embed="rId2"/>
                <a:stretch>
                  <a:fillRect l="-2234"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EAB0261-B459-4260-897F-024F4D60DC6A}"/>
              </a:ext>
            </a:extLst>
          </p:cNvPr>
          <p:cNvSpPr txBox="1"/>
          <p:nvPr/>
        </p:nvSpPr>
        <p:spPr>
          <a:xfrm>
            <a:off x="4699000" y="626731"/>
            <a:ext cx="639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74755A-CA94-4614-8870-D74362184E7F}"/>
              </a:ext>
            </a:extLst>
          </p:cNvPr>
          <p:cNvSpPr txBox="1"/>
          <p:nvPr/>
        </p:nvSpPr>
        <p:spPr>
          <a:xfrm>
            <a:off x="4846637" y="1553092"/>
            <a:ext cx="88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3A0D75B-CA0D-4003-82FD-9AB6C95EA150}"/>
              </a:ext>
            </a:extLst>
          </p:cNvPr>
          <p:cNvSpPr txBox="1"/>
          <p:nvPr/>
        </p:nvSpPr>
        <p:spPr>
          <a:xfrm>
            <a:off x="5899150" y="2604869"/>
            <a:ext cx="133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x+2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76EC762-94B1-4C5F-AEE4-83E7DC9F0643}"/>
                  </a:ext>
                </a:extLst>
              </p:cNvPr>
              <p:cNvSpPr txBox="1"/>
              <p:nvPr/>
            </p:nvSpPr>
            <p:spPr>
              <a:xfrm>
                <a:off x="4648200" y="3405814"/>
                <a:ext cx="1479550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6EC762-94B1-4C5F-AEE4-83E7DC9F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405814"/>
                <a:ext cx="1479550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1513DDD-7505-41B8-80DF-5538A693BC9D}"/>
              </a:ext>
            </a:extLst>
          </p:cNvPr>
          <p:cNvSpPr txBox="1"/>
          <p:nvPr/>
        </p:nvSpPr>
        <p:spPr>
          <a:xfrm>
            <a:off x="5419725" y="4671181"/>
            <a:ext cx="958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8F27ACB4-3582-4729-A3CC-D16B6E0DBDB3}"/>
                  </a:ext>
                </a:extLst>
              </p:cNvPr>
              <p:cNvSpPr txBox="1"/>
              <p:nvPr/>
            </p:nvSpPr>
            <p:spPr>
              <a:xfrm>
                <a:off x="5568950" y="5390581"/>
                <a:ext cx="1403350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27ACB4-3582-4729-A3CC-D16B6E0D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0" y="5390581"/>
                <a:ext cx="1403350" cy="112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4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AF356C7-E7C1-4AA8-9044-15C1FADC19A2}"/>
                  </a:ext>
                </a:extLst>
              </p:cNvPr>
              <p:cNvSpPr txBox="1"/>
              <p:nvPr/>
            </p:nvSpPr>
            <p:spPr>
              <a:xfrm>
                <a:off x="882652" y="565374"/>
                <a:ext cx="7785100" cy="5911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(7)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(8)1-a-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(9)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-m-3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(10)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kumimoji="0" lang="en-US" altLang="zh-CN" sz="3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𝟏𝟖</m:t>
                        </m:r>
                      </m:num>
                      <m:den>
                        <m:sSup>
                          <m:sSup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(11)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𝟏𝟐</m:t>
                        </m:r>
                      </m:num>
                      <m:den>
                        <m:sSup>
                          <m:sSup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(12)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kumimoji="0" lang="zh-CN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F356C7-E7C1-4AA8-9044-15C1FADC1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2" y="565374"/>
                <a:ext cx="7785100" cy="5911939"/>
              </a:xfrm>
              <a:prstGeom prst="rect">
                <a:avLst/>
              </a:prstGeom>
              <a:blipFill>
                <a:blip r:embed="rId2"/>
                <a:stretch>
                  <a:fillRect l="-2428" b="-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2C3A75E-03F2-4B35-B330-FB6ADCC5A7BB}"/>
                  </a:ext>
                </a:extLst>
              </p:cNvPr>
              <p:cNvSpPr txBox="1"/>
              <p:nvPr/>
            </p:nvSpPr>
            <p:spPr>
              <a:xfrm>
                <a:off x="3406775" y="520923"/>
                <a:ext cx="457200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C3A75E-03F2-4B35-B330-FB6ADCC5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775" y="520923"/>
                <a:ext cx="4572000" cy="892745"/>
              </a:xfrm>
              <a:prstGeom prst="rect">
                <a:avLst/>
              </a:prstGeom>
              <a:blipFill rotWithShape="1">
                <a:blip r:embed="rId3"/>
                <a:stretch>
                  <a:fillRect l="-4133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29FB192-BF1A-4CB3-A2FC-E608E8A3ED7E}"/>
                  </a:ext>
                </a:extLst>
              </p:cNvPr>
              <p:cNvSpPr txBox="1"/>
              <p:nvPr/>
            </p:nvSpPr>
            <p:spPr>
              <a:xfrm>
                <a:off x="4648200" y="1413668"/>
                <a:ext cx="3543300" cy="109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  <m:sup>
                              <m:r>
                                <a:rPr kumimoji="0" lang="en-US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zh-CN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𝟐𝐚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9FB192-BF1A-4CB3-A2FC-E608E8A3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13668"/>
                <a:ext cx="3543300" cy="1093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0F17FD9F-66A3-4810-92E8-8C990CF2FF22}"/>
                  </a:ext>
                </a:extLst>
              </p:cNvPr>
              <p:cNvSpPr txBox="1"/>
              <p:nvPr/>
            </p:nvSpPr>
            <p:spPr>
              <a:xfrm>
                <a:off x="3406775" y="2334581"/>
                <a:ext cx="21717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𝐦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17FD9F-66A3-4810-92E8-8C990CF2F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775" y="2334581"/>
                <a:ext cx="2171700" cy="10175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BCE372E9-9827-41D5-B034-4CA50DFFD3DE}"/>
                  </a:ext>
                </a:extLst>
              </p:cNvPr>
              <p:cNvSpPr txBox="1"/>
              <p:nvPr/>
            </p:nvSpPr>
            <p:spPr>
              <a:xfrm>
                <a:off x="4572000" y="3346899"/>
                <a:ext cx="1809750" cy="113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CE372E9-9827-41D5-B034-4CA50DFF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46899"/>
                <a:ext cx="1809750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79CF173-EBD8-4A66-A114-321E05BB9307}"/>
                  </a:ext>
                </a:extLst>
              </p:cNvPr>
              <p:cNvSpPr txBox="1"/>
              <p:nvPr/>
            </p:nvSpPr>
            <p:spPr>
              <a:xfrm>
                <a:off x="4737100" y="4562067"/>
                <a:ext cx="1682750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zh-CN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kumimoji="0" lang="en-US" altLang="zh-CN" sz="3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9CF173-EBD8-4A66-A114-321E05BB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0" y="4562067"/>
                <a:ext cx="1682750" cy="11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68A86E5-2958-455C-8AB1-527F7AFB8DAC}"/>
              </a:ext>
            </a:extLst>
          </p:cNvPr>
          <p:cNvSpPr txBox="1"/>
          <p:nvPr/>
        </p:nvSpPr>
        <p:spPr>
          <a:xfrm>
            <a:off x="4872040" y="5786532"/>
            <a:ext cx="1039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1-x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6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C0486B-79CF-4B7F-85D5-DEE697FA5207}"/>
              </a:ext>
            </a:extLst>
          </p:cNvPr>
          <p:cNvSpPr txBox="1"/>
          <p:nvPr/>
        </p:nvSpPr>
        <p:spPr>
          <a:xfrm>
            <a:off x="1276350" y="1115241"/>
            <a:ext cx="7169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乙两地相距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汽车从甲地到乙地按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时的速度行驶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可按时到达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(v+2)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时的速度行驶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问可提前多少小时到达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34B4EF5-8ADB-40FE-96BC-CFDEEE62C573}"/>
                  </a:ext>
                </a:extLst>
              </p:cNvPr>
              <p:cNvSpPr txBox="1"/>
              <p:nvPr/>
            </p:nvSpPr>
            <p:spPr>
              <a:xfrm>
                <a:off x="2286000" y="4135450"/>
                <a:ext cx="4572000" cy="1231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3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3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3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zh-CN" altLang="en-US" sz="3600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6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zh-CN" altLang="en-US" sz="3600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4B4EF5-8ADB-40FE-96BC-CFDEEE62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35450"/>
                <a:ext cx="4572000" cy="1231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2BBC909-AE1C-4ACD-A3CE-E63FB4DB6765}"/>
                  </a:ext>
                </a:extLst>
              </p:cNvPr>
              <p:cNvSpPr txBox="1"/>
              <p:nvPr/>
            </p:nvSpPr>
            <p:spPr>
              <a:xfrm>
                <a:off x="88900" y="56445"/>
                <a:ext cx="8458200" cy="7203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zh-CN" sz="1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𝟐𝐦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</a:t>
                </a: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6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𝟐𝐚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6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𝟒𝐚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36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𝟔𝐱𝐲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</a:t>
                </a:r>
              </a:p>
              <a:p>
                <a:pPr indent="1435100">
                  <a:lnSpc>
                    <a:spcPct val="11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(7)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BC909-AE1C-4ACD-A3CE-E63FB4DB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56445"/>
                <a:ext cx="8458200" cy="7203510"/>
              </a:xfrm>
              <a:prstGeom prst="rect">
                <a:avLst/>
              </a:prstGeom>
              <a:blipFill>
                <a:blip r:embed="rId2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CCE2B0D-C862-4FB4-BFA1-C4230659F1E1}"/>
              </a:ext>
            </a:extLst>
          </p:cNvPr>
          <p:cNvSpPr txBox="1"/>
          <p:nvPr/>
        </p:nvSpPr>
        <p:spPr>
          <a:xfrm>
            <a:off x="6313487" y="121618"/>
            <a:ext cx="1160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29B095C5-C516-4F7D-82CE-B9377FD316D0}"/>
                  </a:ext>
                </a:extLst>
              </p:cNvPr>
              <p:cNvSpPr txBox="1"/>
              <p:nvPr/>
            </p:nvSpPr>
            <p:spPr>
              <a:xfrm>
                <a:off x="5359401" y="710070"/>
                <a:ext cx="1392237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B095C5-C516-4F7D-82CE-B9377FD3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1" y="710070"/>
                <a:ext cx="1392237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B449321-7EFF-495B-A40C-9B9397A272B9}"/>
                  </a:ext>
                </a:extLst>
              </p:cNvPr>
              <p:cNvSpPr txBox="1"/>
              <p:nvPr/>
            </p:nvSpPr>
            <p:spPr>
              <a:xfrm>
                <a:off x="5068092" y="1759973"/>
                <a:ext cx="2293937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449321-7EFF-495B-A40C-9B9397A27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092" y="1759973"/>
                <a:ext cx="2293937" cy="112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607E78A-0C82-4716-9CE7-B0E650782B56}"/>
              </a:ext>
            </a:extLst>
          </p:cNvPr>
          <p:cNvSpPr txBox="1"/>
          <p:nvPr/>
        </p:nvSpPr>
        <p:spPr>
          <a:xfrm>
            <a:off x="6426990" y="2985901"/>
            <a:ext cx="125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m-6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B0ED7522-9388-4460-9D7F-2850EDF6CC19}"/>
                  </a:ext>
                </a:extLst>
              </p:cNvPr>
              <p:cNvSpPr txBox="1"/>
              <p:nvPr/>
            </p:nvSpPr>
            <p:spPr>
              <a:xfrm>
                <a:off x="6893718" y="3440747"/>
                <a:ext cx="2103437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  <m:sup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6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𝟐𝐚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ED7522-9388-4460-9D7F-2850EDF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18" y="3440747"/>
                <a:ext cx="2103437" cy="11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7057F4F4-A129-4F00-A639-F313C5A03BE8}"/>
                  </a:ext>
                </a:extLst>
              </p:cNvPr>
              <p:cNvSpPr txBox="1"/>
              <p:nvPr/>
            </p:nvSpPr>
            <p:spPr>
              <a:xfrm>
                <a:off x="6007099" y="4645111"/>
                <a:ext cx="1773237" cy="1227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𝟐𝐲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057F4F4-A129-4F00-A639-F313C5A0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99" y="4645111"/>
                <a:ext cx="1773237" cy="122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ED529103-5DD9-4B94-9873-47B27B8F1516}"/>
                  </a:ext>
                </a:extLst>
              </p:cNvPr>
              <p:cNvSpPr txBox="1"/>
              <p:nvPr/>
            </p:nvSpPr>
            <p:spPr>
              <a:xfrm>
                <a:off x="7226696" y="5595990"/>
                <a:ext cx="1373187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𝐦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29103-5DD9-4B94-9873-47B27B8F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96" y="5595990"/>
                <a:ext cx="1373187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2DAF366-0A68-4215-B7D8-AC2BDDE6842C}"/>
                  </a:ext>
                </a:extLst>
              </p:cNvPr>
              <p:cNvSpPr txBox="1"/>
              <p:nvPr/>
            </p:nvSpPr>
            <p:spPr>
              <a:xfrm>
                <a:off x="739775" y="381610"/>
                <a:ext cx="7512050" cy="3319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𝟓𝐱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DAF366-0A68-4215-B7D8-AC2BDDE6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75" y="381610"/>
                <a:ext cx="7512050" cy="3319370"/>
              </a:xfrm>
              <a:prstGeom prst="rect">
                <a:avLst/>
              </a:prstGeom>
              <a:blipFill>
                <a:blip r:embed="rId2"/>
                <a:stretch>
                  <a:fillRect l="-2433" t="-294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DF4C24A-4073-4E1E-848F-2E5D46A8C711}"/>
                  </a:ext>
                </a:extLst>
              </p:cNvPr>
              <p:cNvSpPr txBox="1"/>
              <p:nvPr/>
            </p:nvSpPr>
            <p:spPr>
              <a:xfrm>
                <a:off x="520700" y="3752315"/>
                <a:ext cx="8763000" cy="2869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不等式组的解集是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-1&lt;x&lt;2,</a:t>
                </a:r>
              </a:p>
              <a:p>
                <a:pPr indent="7175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的值是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0,1,</a:t>
                </a:r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7550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要使分式有意义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x=1,</a:t>
                </a:r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7550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F4C24A-4073-4E1E-848F-2E5D46A8C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3752315"/>
                <a:ext cx="8763000" cy="2869568"/>
              </a:xfrm>
              <a:prstGeom prst="rect">
                <a:avLst/>
              </a:prstGeom>
              <a:blipFill>
                <a:blip r:embed="rId3"/>
                <a:stretch>
                  <a:fillRect l="-2086" t="-3404" b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145</TotalTime>
  <Words>435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课件1</vt:lpstr>
      <vt:lpstr>1_课件1</vt:lpstr>
      <vt:lpstr>积分</vt:lpstr>
      <vt:lpstr>第37课时  分式的加减法(3) ——混合运算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第37课时分式的加减法(3)——混合运算</dc:title>
  <dc:creator>guan qianyi</dc:creator>
  <cp:lastModifiedBy>xb21cn</cp:lastModifiedBy>
  <cp:revision>5</cp:revision>
  <dcterms:created xsi:type="dcterms:W3CDTF">2020-11-25T09:53:50Z</dcterms:created>
  <dcterms:modified xsi:type="dcterms:W3CDTF">2020-11-28T15:48:59Z</dcterms:modified>
</cp:coreProperties>
</file>