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9CF99-78BE-497B-A592-4EDB9298A8B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2BDBC-1582-4FB6-833C-8C6283DA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3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6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1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3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2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5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02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62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9CF99-78BE-497B-A592-4EDB9298A8B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2BDBC-1582-4FB6-833C-8C6283DA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9CF99-78BE-497B-A592-4EDB9298A8B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2BDBC-1582-4FB6-833C-8C6283DA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4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9CF99-78BE-497B-A592-4EDB9298A8B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2BDBC-1582-4FB6-833C-8C6283DA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7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8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6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8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CF99-78BE-497B-A592-4EDB9298A8BA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BDBC-1582-4FB6-833C-8C6283DA8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BF2515D4-4D8E-4B6C-A981-FEA59F67B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39</a:t>
            </a:r>
            <a:r>
              <a:rPr lang="zh-CN" altLang="en-US" sz="4000" dirty="0"/>
              <a:t>课时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分式方程</a:t>
            </a:r>
            <a:r>
              <a:rPr lang="en-US" altLang="zh-CN" dirty="0"/>
              <a:t>(2)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解分式方程</a:t>
            </a:r>
          </a:p>
        </p:txBody>
      </p:sp>
    </p:spTree>
    <p:extLst>
      <p:ext uri="{BB962C8B-B14F-4D97-AF65-F5344CB8AC3E}">
        <p14:creationId xmlns:p14="http://schemas.microsoft.com/office/powerpoint/2010/main" val="15444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50D2BE97-66E3-48EB-91AC-85EECAE62014}"/>
                  </a:ext>
                </a:extLst>
              </p:cNvPr>
              <p:cNvSpPr txBox="1"/>
              <p:nvPr/>
            </p:nvSpPr>
            <p:spPr>
              <a:xfrm>
                <a:off x="730250" y="532139"/>
                <a:ext cx="7556500" cy="2798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下列关于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是分式方程的是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A.3x=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D.3x-2y=1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D2BE97-66E3-48EB-91AC-85EECAE62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50" y="532139"/>
                <a:ext cx="7556500" cy="2798138"/>
              </a:xfrm>
              <a:prstGeom prst="rect">
                <a:avLst/>
              </a:prstGeom>
              <a:blipFill>
                <a:blip r:embed="rId2"/>
                <a:stretch>
                  <a:fillRect l="-2502" t="-3268" b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F4CF7A58-B94A-4B43-9FEE-59E3BA350FF0}"/>
                  </a:ext>
                </a:extLst>
              </p:cNvPr>
              <p:cNvSpPr txBox="1"/>
              <p:nvPr/>
            </p:nvSpPr>
            <p:spPr>
              <a:xfrm>
                <a:off x="749300" y="3527724"/>
                <a:ext cx="7664450" cy="2551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将分式方程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去分母后得到的整式方程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A.x-2=2x	B.x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-2x=2x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C.x-2=x	    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=2x-4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CF7A58-B94A-4B43-9FEE-59E3BA35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527724"/>
                <a:ext cx="7664450" cy="2551917"/>
              </a:xfrm>
              <a:prstGeom prst="rect">
                <a:avLst/>
              </a:prstGeom>
              <a:blipFill>
                <a:blip r:embed="rId3"/>
                <a:stretch>
                  <a:fillRect l="-2466" t="-239" b="-8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CF2F401-DBD6-4C6E-9FF7-5671E00E9149}"/>
              </a:ext>
            </a:extLst>
          </p:cNvPr>
          <p:cNvSpPr txBox="1"/>
          <p:nvPr/>
        </p:nvSpPr>
        <p:spPr>
          <a:xfrm>
            <a:off x="3048000" y="1104384"/>
            <a:ext cx="67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D2E4976-CF1E-4E08-97FB-26AE3364F680}"/>
              </a:ext>
            </a:extLst>
          </p:cNvPr>
          <p:cNvSpPr txBox="1"/>
          <p:nvPr/>
        </p:nvSpPr>
        <p:spPr>
          <a:xfrm>
            <a:off x="5746750" y="4273034"/>
            <a:ext cx="67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0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D386C05-1197-49CB-AF34-BB19A851ABFC}"/>
                  </a:ext>
                </a:extLst>
              </p:cNvPr>
              <p:cNvSpPr txBox="1"/>
              <p:nvPr/>
            </p:nvSpPr>
            <p:spPr>
              <a:xfrm>
                <a:off x="171449" y="190525"/>
                <a:ext cx="9194973" cy="1446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 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哈尔滨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=-1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=5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=7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=9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386C05-1197-49CB-AF34-BB19A851A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190525"/>
                <a:ext cx="9194973" cy="1446743"/>
              </a:xfrm>
              <a:prstGeom prst="rect">
                <a:avLst/>
              </a:prstGeom>
              <a:blipFill rotWithShape="1">
                <a:blip r:embed="rId2"/>
                <a:stretch>
                  <a:fillRect l="-1989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C6B0657-3184-4511-90F3-D783DE6FF50B}"/>
                  </a:ext>
                </a:extLst>
              </p:cNvPr>
              <p:cNvSpPr txBox="1"/>
              <p:nvPr/>
            </p:nvSpPr>
            <p:spPr>
              <a:xfrm>
                <a:off x="171449" y="1939734"/>
                <a:ext cx="9848851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 (20·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盐城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x=_____.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6B0657-3184-4511-90F3-D783DE6F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1939734"/>
                <a:ext cx="9848851" cy="889924"/>
              </a:xfrm>
              <a:prstGeom prst="rect">
                <a:avLst/>
              </a:prstGeom>
              <a:blipFill rotWithShape="1">
                <a:blip r:embed="rId3"/>
                <a:stretch>
                  <a:fillRect l="-1856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90B3C6A-B77C-4169-908E-049F7F617069}"/>
              </a:ext>
            </a:extLst>
          </p:cNvPr>
          <p:cNvSpPr txBox="1"/>
          <p:nvPr/>
        </p:nvSpPr>
        <p:spPr>
          <a:xfrm>
            <a:off x="7988299" y="298519"/>
            <a:ext cx="967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D80C762-6B94-404D-BCEC-B04857177EF3}"/>
              </a:ext>
            </a:extLst>
          </p:cNvPr>
          <p:cNvSpPr txBox="1"/>
          <p:nvPr/>
        </p:nvSpPr>
        <p:spPr>
          <a:xfrm>
            <a:off x="8341920" y="1939734"/>
            <a:ext cx="802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xmlns="" id="{8862E53A-ED1E-453E-AC1E-D34656B0B852}"/>
                  </a:ext>
                </a:extLst>
              </p:cNvPr>
              <p:cNvSpPr txBox="1"/>
              <p:nvPr/>
            </p:nvSpPr>
            <p:spPr>
              <a:xfrm>
                <a:off x="171449" y="2977435"/>
                <a:ext cx="6927850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x=___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的值等于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62E53A-ED1E-453E-AC1E-D34656B0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2977435"/>
                <a:ext cx="6927850" cy="889924"/>
              </a:xfrm>
              <a:prstGeom prst="rect">
                <a:avLst/>
              </a:prstGeom>
              <a:blipFill rotWithShape="1">
                <a:blip r:embed="rId4"/>
                <a:stretch>
                  <a:fillRect l="-2639" r="-352" b="-1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xmlns="" id="{EE1B3AC3-E6D6-45C7-B711-5A946EDBB5B2}"/>
                  </a:ext>
                </a:extLst>
              </p:cNvPr>
              <p:cNvSpPr txBox="1"/>
              <p:nvPr/>
            </p:nvSpPr>
            <p:spPr>
              <a:xfrm>
                <a:off x="234949" y="4286368"/>
                <a:ext cx="6521450" cy="1443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6.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若关于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的解是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x=5,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a=___.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1B3AC3-E6D6-45C7-B711-5A946EDB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9" y="4286368"/>
                <a:ext cx="6521450" cy="1443921"/>
              </a:xfrm>
              <a:prstGeom prst="rect">
                <a:avLst/>
              </a:prstGeom>
              <a:blipFill rotWithShape="1">
                <a:blip r:embed="rId5"/>
                <a:stretch>
                  <a:fillRect l="-2900" b="-15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6">
            <a:extLst>
              <a:ext uri="{FF2B5EF4-FFF2-40B4-BE49-F238E27FC236}">
                <a16:creationId xmlns:a16="http://schemas.microsoft.com/office/drawing/2014/main" xmlns="" id="{6C615800-C84C-4B59-B26B-8969571C8831}"/>
              </a:ext>
            </a:extLst>
          </p:cNvPr>
          <p:cNvSpPr txBox="1"/>
          <p:nvPr/>
        </p:nvSpPr>
        <p:spPr>
          <a:xfrm>
            <a:off x="1949449" y="3062719"/>
            <a:ext cx="98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xmlns="" id="{8C91B170-C441-4FB5-A0B6-D372202AC3E9}"/>
              </a:ext>
            </a:extLst>
          </p:cNvPr>
          <p:cNvSpPr txBox="1"/>
          <p:nvPr/>
        </p:nvSpPr>
        <p:spPr>
          <a:xfrm>
            <a:off x="2019299" y="5083958"/>
            <a:ext cx="55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6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6557260-F3F9-4B62-B45E-B7FC41C4564F}"/>
                  </a:ext>
                </a:extLst>
              </p:cNvPr>
              <p:cNvSpPr txBox="1"/>
              <p:nvPr/>
            </p:nvSpPr>
            <p:spPr>
              <a:xfrm>
                <a:off x="533400" y="584379"/>
                <a:ext cx="7912100" cy="2869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7.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解方程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</a:t>
                </a:r>
                <a:r>
                  <a:rPr lang="en-US" altLang="zh-CN" sz="3600" b="1" dirty="0" smtClean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=1	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=0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557260-F3F9-4B62-B45E-B7FC41C4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84379"/>
                <a:ext cx="7912100" cy="2869888"/>
              </a:xfrm>
              <a:prstGeom prst="rect">
                <a:avLst/>
              </a:prstGeom>
              <a:blipFill rotWithShape="1">
                <a:blip r:embed="rId2"/>
                <a:stretch>
                  <a:fillRect l="-2390" r="-1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5DB377B-7DBF-4856-8DA0-AFC263C2D050}"/>
              </a:ext>
            </a:extLst>
          </p:cNvPr>
          <p:cNvSpPr txBox="1"/>
          <p:nvPr/>
        </p:nvSpPr>
        <p:spPr>
          <a:xfrm>
            <a:off x="6407836" y="1385671"/>
            <a:ext cx="2736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x=-3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A9501408-F4DA-4315-A158-BF0AE5FFA0E3}"/>
              </a:ext>
            </a:extLst>
          </p:cNvPr>
          <p:cNvSpPr txBox="1"/>
          <p:nvPr/>
        </p:nvSpPr>
        <p:spPr>
          <a:xfrm>
            <a:off x="3327143" y="1377603"/>
            <a:ext cx="107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x=6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3F023734-E17A-42E3-B7AB-9A91DFDF5BE0}"/>
                  </a:ext>
                </a:extLst>
              </p:cNvPr>
              <p:cNvSpPr txBox="1"/>
              <p:nvPr/>
            </p:nvSpPr>
            <p:spPr>
              <a:xfrm>
                <a:off x="3421062" y="2847771"/>
                <a:ext cx="2136775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023734-E17A-42E3-B7AB-9A91DFDF5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62" y="2847771"/>
                <a:ext cx="2136775" cy="889924"/>
              </a:xfrm>
              <a:prstGeom prst="rect">
                <a:avLst/>
              </a:prstGeom>
              <a:blipFill rotWithShape="1">
                <a:blip r:embed="rId3"/>
                <a:stretch>
                  <a:fillRect l="-8547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D6EF0CB-9C78-47DB-AC40-DC9BD23862DD}"/>
              </a:ext>
            </a:extLst>
          </p:cNvPr>
          <p:cNvSpPr txBox="1"/>
          <p:nvPr/>
        </p:nvSpPr>
        <p:spPr>
          <a:xfrm>
            <a:off x="6235700" y="2903834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xmlns="" id="{F2115A34-0C89-47B6-8DD2-E75AB05DDB06}"/>
                  </a:ext>
                </a:extLst>
              </p:cNvPr>
              <p:cNvSpPr txBox="1"/>
              <p:nvPr/>
            </p:nvSpPr>
            <p:spPr>
              <a:xfrm>
                <a:off x="602993" y="3705375"/>
                <a:ext cx="4572000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8.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115A34-0C89-47B6-8DD2-E75AB05DD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3" y="3705375"/>
                <a:ext cx="4572000" cy="892552"/>
              </a:xfrm>
              <a:prstGeom prst="rect">
                <a:avLst/>
              </a:prstGeom>
              <a:blipFill rotWithShape="1">
                <a:blip r:embed="rId4"/>
                <a:stretch>
                  <a:fillRect l="-4133" b="-1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xmlns="" id="{DEE088FD-32C5-4F9C-A034-9D4D30E0AC7C}"/>
                  </a:ext>
                </a:extLst>
              </p:cNvPr>
              <p:cNvSpPr txBox="1"/>
              <p:nvPr/>
            </p:nvSpPr>
            <p:spPr>
              <a:xfrm>
                <a:off x="1261848" y="4625630"/>
                <a:ext cx="6686550" cy="1929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EE088FD-32C5-4F9C-A034-9D4D30E0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8" y="4625630"/>
                <a:ext cx="6686550" cy="1929631"/>
              </a:xfrm>
              <a:prstGeom prst="rect">
                <a:avLst/>
              </a:prstGeom>
              <a:blipFill rotWithShape="1">
                <a:blip r:embed="rId5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3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BE5543F6-7410-4F47-8FD9-6A51CA93E455}"/>
                  </a:ext>
                </a:extLst>
              </p:cNvPr>
              <p:cNvSpPr txBox="1"/>
              <p:nvPr/>
            </p:nvSpPr>
            <p:spPr>
              <a:xfrm>
                <a:off x="476250" y="493146"/>
                <a:ext cx="7334250" cy="6066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9.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解方程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en-US" altLang="zh-CN" sz="36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6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152650"/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=2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152650"/>
                <a:r>
                  <a:rPr lang="en-US" altLang="zh-CN" sz="3600" b="1" dirty="0">
                    <a:solidFill>
                      <a:srgbClr val="FF00FF"/>
                    </a:solidFill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 </a:t>
                </a:r>
              </a:p>
              <a:p>
                <a:pPr indent="2152650"/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-1	</a:t>
                </a:r>
              </a:p>
              <a:p>
                <a:pPr indent="2152650"/>
                <a:endParaRPr lang="en-US" altLang="zh-CN" sz="3600" b="1" dirty="0"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2152650"/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5543F6-7410-4F47-8FD9-6A51CA93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93146"/>
                <a:ext cx="7334250" cy="6066404"/>
              </a:xfrm>
              <a:prstGeom prst="rect">
                <a:avLst/>
              </a:prstGeom>
              <a:blipFill>
                <a:blip r:embed="rId2"/>
                <a:stretch>
                  <a:fillRect l="-2494" t="-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52E078E-4F76-484F-A940-79841FC1C941}"/>
              </a:ext>
            </a:extLst>
          </p:cNvPr>
          <p:cNvSpPr txBox="1"/>
          <p:nvPr/>
        </p:nvSpPr>
        <p:spPr>
          <a:xfrm>
            <a:off x="5410200" y="596384"/>
            <a:ext cx="182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x=-1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1AB9DBF-132D-434A-9D62-BADEB26E86B4}"/>
              </a:ext>
            </a:extLst>
          </p:cNvPr>
          <p:cNvSpPr txBox="1"/>
          <p:nvPr/>
        </p:nvSpPr>
        <p:spPr>
          <a:xfrm>
            <a:off x="3644900" y="19235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2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x=4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7E7D7DE-CC26-4003-B595-1027BF2224CD}"/>
              </a:ext>
            </a:extLst>
          </p:cNvPr>
          <p:cNvSpPr txBox="1"/>
          <p:nvPr/>
        </p:nvSpPr>
        <p:spPr>
          <a:xfrm>
            <a:off x="6105525" y="3272909"/>
            <a:ext cx="1352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无解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F06BBFE-8E9F-4203-958E-D5794B76C9EB}"/>
              </a:ext>
            </a:extLst>
          </p:cNvPr>
          <p:cNvSpPr txBox="1"/>
          <p:nvPr/>
        </p:nvSpPr>
        <p:spPr>
          <a:xfrm>
            <a:off x="3886200" y="46603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2650"/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x=-2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588E15C-A4E3-420D-AA41-0B70076E0358}"/>
                  </a:ext>
                </a:extLst>
              </p:cNvPr>
              <p:cNvSpPr txBox="1"/>
              <p:nvPr/>
            </p:nvSpPr>
            <p:spPr>
              <a:xfrm>
                <a:off x="1270000" y="658261"/>
                <a:ext cx="7099300" cy="2083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10.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在数轴上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它们对应的数分别是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､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关于原点对称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588E15C-A4E3-420D-AA41-0B70076E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658261"/>
                <a:ext cx="7099300" cy="2083391"/>
              </a:xfrm>
              <a:prstGeom prst="rect">
                <a:avLst/>
              </a:prstGeom>
              <a:blipFill>
                <a:blip r:embed="rId2"/>
                <a:stretch>
                  <a:fillRect l="-2575" t="-6140" r="-1545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8039438A-F93E-45D2-8658-3637D97A16F2}"/>
                  </a:ext>
                </a:extLst>
              </p:cNvPr>
              <p:cNvSpPr txBox="1"/>
              <p:nvPr/>
            </p:nvSpPr>
            <p:spPr>
              <a:xfrm>
                <a:off x="1470025" y="3137814"/>
                <a:ext cx="6203950" cy="1772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由题意得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=0,</a:t>
                </a: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39438A-F93E-45D2-8658-3637D97A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25" y="3137814"/>
                <a:ext cx="6203950" cy="1772986"/>
              </a:xfrm>
              <a:prstGeom prst="rect">
                <a:avLst/>
              </a:prstGeom>
              <a:blipFill>
                <a:blip r:embed="rId3"/>
                <a:stretch>
                  <a:fillRect l="-2947" b="-3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EA31411-FCDA-4555-AA06-F76F9362EE43}"/>
                  </a:ext>
                </a:extLst>
              </p:cNvPr>
              <p:cNvSpPr txBox="1"/>
              <p:nvPr/>
            </p:nvSpPr>
            <p:spPr>
              <a:xfrm>
                <a:off x="819150" y="465972"/>
                <a:ext cx="7912100" cy="2765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11. 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3600" b="1" i="1"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的值从不等式组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的整数解中选取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EA31411-FCDA-4555-AA06-F76F9362E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465972"/>
                <a:ext cx="7912100" cy="2765372"/>
              </a:xfrm>
              <a:prstGeom prst="rect">
                <a:avLst/>
              </a:prstGeom>
              <a:blipFill>
                <a:blip r:embed="rId2"/>
                <a:stretch>
                  <a:fillRect l="-2311" t="-4405" r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C85A718-4715-45E6-9239-613E485FCA01}"/>
                  </a:ext>
                </a:extLst>
              </p:cNvPr>
              <p:cNvSpPr txBox="1"/>
              <p:nvPr/>
            </p:nvSpPr>
            <p:spPr>
              <a:xfrm>
                <a:off x="679450" y="3231344"/>
                <a:ext cx="8667750" cy="3080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  <m:r>
                                <a:rPr lang="zh-CN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𝟐𝐱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36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,-1≤x&lt;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=-2.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85A718-4715-45E6-9239-613E485F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31344"/>
                <a:ext cx="8667750" cy="3080523"/>
              </a:xfrm>
              <a:prstGeom prst="rect">
                <a:avLst/>
              </a:prstGeom>
              <a:blipFill>
                <a:blip r:embed="rId3"/>
                <a:stretch>
                  <a:fillRect l="-2110" b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6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67</TotalTime>
  <Words>608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课件1</vt:lpstr>
      <vt:lpstr>1_课件1</vt:lpstr>
      <vt:lpstr>积分</vt:lpstr>
      <vt:lpstr>第39课时   分式方程(2) ——解分式方程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第39课时 分式方程(2)——解分式方程</dc:title>
  <dc:creator>guan qianyi</dc:creator>
  <cp:lastModifiedBy>xb21cn</cp:lastModifiedBy>
  <cp:revision>6</cp:revision>
  <dcterms:created xsi:type="dcterms:W3CDTF">2020-11-25T12:27:35Z</dcterms:created>
  <dcterms:modified xsi:type="dcterms:W3CDTF">2020-11-28T15:55:40Z</dcterms:modified>
</cp:coreProperties>
</file>