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3AA94-5047-4C85-8BF8-56CF326BE43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BC134-36E6-4F82-BD9F-BC480A2D2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4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7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8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4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9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50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3AA94-5047-4C85-8BF8-56CF326BE43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BC134-36E6-4F82-BD9F-BC480A2D2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3AA94-5047-4C85-8BF8-56CF326BE43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BC134-36E6-4F82-BD9F-BC480A2D2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3AA94-5047-4C85-8BF8-56CF326BE43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BC134-36E6-4F82-BD9F-BC480A2D2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6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3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AA94-5047-4C85-8BF8-56CF326BE43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C134-36E6-4F82-BD9F-BC480A2D2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637172E-AE22-4D17-B751-49172B8A8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等腰三角形</a:t>
            </a:r>
            <a: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(3)——</a:t>
            </a:r>
            <a:r>
              <a:rPr lang="zh-CN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等边三角形的性质和判定</a:t>
            </a:r>
            <a:endParaRPr lang="zh-CN" altLang="en-US" sz="8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02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5.jpeg">
            <a:extLst>
              <a:ext uri="{FF2B5EF4-FFF2-40B4-BE49-F238E27FC236}">
                <a16:creationId xmlns:a16="http://schemas.microsoft.com/office/drawing/2014/main" xmlns="" id="{10EDA974-DC85-49CB-AA7E-AE36254666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132" y="2859320"/>
            <a:ext cx="2699385" cy="14039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5CEB64C-F7B0-4E19-B54B-BFB85754822E}"/>
              </a:ext>
            </a:extLst>
          </p:cNvPr>
          <p:cNvSpPr txBox="1"/>
          <p:nvPr/>
        </p:nvSpPr>
        <p:spPr>
          <a:xfrm>
            <a:off x="5076824" y="44909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A87D6DC-585C-401D-A0F5-7E1AF84FFC61}"/>
              </a:ext>
            </a:extLst>
          </p:cNvPr>
          <p:cNvSpPr txBox="1"/>
          <p:nvPr/>
        </p:nvSpPr>
        <p:spPr>
          <a:xfrm>
            <a:off x="276937" y="472344"/>
            <a:ext cx="85901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外的任意一点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为边在线段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的同旁作等边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△BCE,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MN.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:AE=BD;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:MN∥AB.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4368135-E61D-4493-BB5A-48C175030071}"/>
              </a:ext>
            </a:extLst>
          </p:cNvPr>
          <p:cNvSpPr txBox="1"/>
          <p:nvPr/>
        </p:nvSpPr>
        <p:spPr>
          <a:xfrm>
            <a:off x="200024" y="4029251"/>
            <a:ext cx="7686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△ACE≌△DCB;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4374E97-E8C9-48A2-AE4D-94E3BE0B8DF7}"/>
              </a:ext>
            </a:extLst>
          </p:cNvPr>
          <p:cNvSpPr txBox="1"/>
          <p:nvPr/>
        </p:nvSpPr>
        <p:spPr>
          <a:xfrm>
            <a:off x="776286" y="4851407"/>
            <a:ext cx="8090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△ACM≌△DCN,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△MCN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为等边三角形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∴∠NMC=∠DCA=60°,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MN∥AB.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5D4FC1B-337C-493A-B377-B7993F9025EA}"/>
              </a:ext>
            </a:extLst>
          </p:cNvPr>
          <p:cNvSpPr txBox="1"/>
          <p:nvPr/>
        </p:nvSpPr>
        <p:spPr>
          <a:xfrm>
            <a:off x="238124" y="417463"/>
            <a:ext cx="8296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,∠B=60°,AB=AC,BC=3,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A.9	B.8	C.6	D.12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61E5B9D-C6E8-403B-BD02-DD0D85339B62}"/>
              </a:ext>
            </a:extLst>
          </p:cNvPr>
          <p:cNvSpPr txBox="1"/>
          <p:nvPr/>
        </p:nvSpPr>
        <p:spPr>
          <a:xfrm>
            <a:off x="238125" y="2603569"/>
            <a:ext cx="82962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关于等腰三角形和等边三角形的区别与联系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下列说法中不正确的是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36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有一个角是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的等腰三角形是等边三角形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等边三角形是等腰三角形的特殊情况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等边三角形的底角与顶角相等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等边三角形包括等腰三角形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43.jpeg">
            <a:extLst>
              <a:ext uri="{FF2B5EF4-FFF2-40B4-BE49-F238E27FC236}">
                <a16:creationId xmlns:a16="http://schemas.microsoft.com/office/drawing/2014/main" xmlns="" id="{D745EBCE-A261-4B81-872E-BCFD0B3FCDA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3705" y="1051877"/>
            <a:ext cx="2231390" cy="14395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E7EFBA-60ED-40BB-A0AA-85ABDD61B482}"/>
              </a:ext>
            </a:extLst>
          </p:cNvPr>
          <p:cNvSpPr txBox="1"/>
          <p:nvPr/>
        </p:nvSpPr>
        <p:spPr>
          <a:xfrm>
            <a:off x="3848100" y="2234237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8AA2B3E-E496-4030-BCF8-41BF2A7B2895}"/>
              </a:ext>
            </a:extLst>
          </p:cNvPr>
          <p:cNvSpPr txBox="1"/>
          <p:nvPr/>
        </p:nvSpPr>
        <p:spPr>
          <a:xfrm>
            <a:off x="4572000" y="971460"/>
            <a:ext cx="104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7216EC5-C66C-4493-B08D-1BFD944301C7}"/>
              </a:ext>
            </a:extLst>
          </p:cNvPr>
          <p:cNvSpPr txBox="1"/>
          <p:nvPr/>
        </p:nvSpPr>
        <p:spPr>
          <a:xfrm>
            <a:off x="7338378" y="3125836"/>
            <a:ext cx="104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1125390-3FCD-4F69-B597-A8B08F425768}"/>
              </a:ext>
            </a:extLst>
          </p:cNvPr>
          <p:cNvSpPr txBox="1"/>
          <p:nvPr/>
        </p:nvSpPr>
        <p:spPr>
          <a:xfrm>
            <a:off x="371474" y="421570"/>
            <a:ext cx="85820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下列结论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;②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∠A=60°,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∠B=60°,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其中正确的有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C.2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A3EC343-87DC-48F2-AF35-E6C1B6614296}"/>
              </a:ext>
            </a:extLst>
          </p:cNvPr>
          <p:cNvSpPr txBox="1"/>
          <p:nvPr/>
        </p:nvSpPr>
        <p:spPr>
          <a:xfrm>
            <a:off x="371474" y="4185256"/>
            <a:ext cx="8172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,BC=10,BD⊥AC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∠ABD=_______,AD=______.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44.jpeg">
            <a:extLst>
              <a:ext uri="{FF2B5EF4-FFF2-40B4-BE49-F238E27FC236}">
                <a16:creationId xmlns:a16="http://schemas.microsoft.com/office/drawing/2014/main" xmlns="" id="{243AE98A-CA20-467F-888B-BE80034D00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986" y="5082496"/>
            <a:ext cx="1907540" cy="15474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943EC92-E6E3-4F0A-A8CB-16A0A1F394A8}"/>
              </a:ext>
            </a:extLst>
          </p:cNvPr>
          <p:cNvSpPr txBox="1"/>
          <p:nvPr/>
        </p:nvSpPr>
        <p:spPr>
          <a:xfrm>
            <a:off x="4800599" y="6260659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2D17839-6226-4467-9A15-6227616AADBD}"/>
              </a:ext>
            </a:extLst>
          </p:cNvPr>
          <p:cNvSpPr txBox="1"/>
          <p:nvPr/>
        </p:nvSpPr>
        <p:spPr>
          <a:xfrm>
            <a:off x="3505200" y="2617684"/>
            <a:ext cx="86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732BE4F-2B20-47B8-B136-3BF79CF850F0}"/>
              </a:ext>
            </a:extLst>
          </p:cNvPr>
          <p:cNvSpPr txBox="1"/>
          <p:nvPr/>
        </p:nvSpPr>
        <p:spPr>
          <a:xfrm>
            <a:off x="3938587" y="4574664"/>
            <a:ext cx="1885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F2ADEBC-0613-4A1D-9868-858CFCF39A77}"/>
              </a:ext>
            </a:extLst>
          </p:cNvPr>
          <p:cNvSpPr txBox="1"/>
          <p:nvPr/>
        </p:nvSpPr>
        <p:spPr>
          <a:xfrm>
            <a:off x="6045993" y="4660135"/>
            <a:ext cx="207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5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6.jpeg">
            <a:extLst>
              <a:ext uri="{FF2B5EF4-FFF2-40B4-BE49-F238E27FC236}">
                <a16:creationId xmlns:a16="http://schemas.microsoft.com/office/drawing/2014/main" xmlns="" id="{7B7DD4EE-8732-466D-BEC7-A9D9125ED1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818" y="5242842"/>
            <a:ext cx="3779520" cy="14757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B435D1-4D18-41CE-A79F-D1F1A9308C8E}"/>
              </a:ext>
            </a:extLst>
          </p:cNvPr>
          <p:cNvSpPr txBox="1"/>
          <p:nvPr/>
        </p:nvSpPr>
        <p:spPr>
          <a:xfrm>
            <a:off x="514350" y="693688"/>
            <a:ext cx="8115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∠BOC=</a:t>
            </a:r>
            <a:r>
              <a:rPr lang="en-US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30C55A4-39B4-41DB-8603-73693AA6EBA9}"/>
              </a:ext>
            </a:extLst>
          </p:cNvPr>
          <p:cNvSpPr txBox="1"/>
          <p:nvPr/>
        </p:nvSpPr>
        <p:spPr>
          <a:xfrm>
            <a:off x="409575" y="3804650"/>
            <a:ext cx="8039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BP=PQ=QC=AP=AQ,∠APQ=______°,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∠B=_____°,∠BAC=______°.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45.jpeg">
            <a:extLst>
              <a:ext uri="{FF2B5EF4-FFF2-40B4-BE49-F238E27FC236}">
                <a16:creationId xmlns:a16="http://schemas.microsoft.com/office/drawing/2014/main" xmlns="" id="{D790933F-D7ED-49B0-A6C0-FD03829DFB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375" y="1819684"/>
            <a:ext cx="2019300" cy="18135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21C151D-F95C-444C-9025-5347F21BD339}"/>
              </a:ext>
            </a:extLst>
          </p:cNvPr>
          <p:cNvSpPr txBox="1"/>
          <p:nvPr/>
        </p:nvSpPr>
        <p:spPr>
          <a:xfrm>
            <a:off x="6477000" y="3689796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E05C427-80D8-4671-BD68-31DB9708F77C}"/>
              </a:ext>
            </a:extLst>
          </p:cNvPr>
          <p:cNvSpPr txBox="1"/>
          <p:nvPr/>
        </p:nvSpPr>
        <p:spPr>
          <a:xfrm>
            <a:off x="3238500" y="6359763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4CE76A4-861B-43AD-8845-17B8F4E39804}"/>
              </a:ext>
            </a:extLst>
          </p:cNvPr>
          <p:cNvSpPr txBox="1"/>
          <p:nvPr/>
        </p:nvSpPr>
        <p:spPr>
          <a:xfrm>
            <a:off x="771525" y="17274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6559C70-D748-4546-881B-E395CCBEC680}"/>
              </a:ext>
            </a:extLst>
          </p:cNvPr>
          <p:cNvSpPr txBox="1"/>
          <p:nvPr/>
        </p:nvSpPr>
        <p:spPr>
          <a:xfrm>
            <a:off x="1726406" y="4808306"/>
            <a:ext cx="159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B322BDF-DD74-41FE-9DBD-0830104FCE3E}"/>
              </a:ext>
            </a:extLst>
          </p:cNvPr>
          <p:cNvSpPr txBox="1"/>
          <p:nvPr/>
        </p:nvSpPr>
        <p:spPr>
          <a:xfrm>
            <a:off x="6153150" y="4215919"/>
            <a:ext cx="229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1C2FF67-6E51-42DA-A80D-08E85D6CE69D}"/>
              </a:ext>
            </a:extLst>
          </p:cNvPr>
          <p:cNvSpPr txBox="1"/>
          <p:nvPr/>
        </p:nvSpPr>
        <p:spPr>
          <a:xfrm>
            <a:off x="4676775" y="4808307"/>
            <a:ext cx="133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820EAFC-B3EC-4023-B638-0B2B4072BF3A}"/>
              </a:ext>
            </a:extLst>
          </p:cNvPr>
          <p:cNvSpPr txBox="1"/>
          <p:nvPr/>
        </p:nvSpPr>
        <p:spPr>
          <a:xfrm>
            <a:off x="781050" y="874663"/>
            <a:ext cx="750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AE=AD,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F98DFC9-313F-4C58-A830-0F38A03ACDA1}"/>
              </a:ext>
            </a:extLst>
          </p:cNvPr>
          <p:cNvSpPr txBox="1"/>
          <p:nvPr/>
        </p:nvSpPr>
        <p:spPr>
          <a:xfrm>
            <a:off x="1009650" y="3181261"/>
            <a:ext cx="596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∠EDC=∠ADC-∠ADE=15°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image47.jpeg">
            <a:extLst>
              <a:ext uri="{FF2B5EF4-FFF2-40B4-BE49-F238E27FC236}">
                <a16:creationId xmlns:a16="http://schemas.microsoft.com/office/drawing/2014/main" xmlns="" id="{375D40FE-8139-433B-8846-3ABBDA3655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027" y="2487930"/>
            <a:ext cx="1763395" cy="169164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C64FC69-55C0-47DB-8076-01ECD1F86C01}"/>
              </a:ext>
            </a:extLst>
          </p:cNvPr>
          <p:cNvSpPr txBox="1"/>
          <p:nvPr/>
        </p:nvSpPr>
        <p:spPr>
          <a:xfrm>
            <a:off x="6824027" y="4223176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48.jpeg">
            <a:extLst>
              <a:ext uri="{FF2B5EF4-FFF2-40B4-BE49-F238E27FC236}">
                <a16:creationId xmlns:a16="http://schemas.microsoft.com/office/drawing/2014/main" xmlns="" id="{355361F6-1EC5-492E-9985-3F5A5D8CA2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3925" y="1645504"/>
            <a:ext cx="2987675" cy="1727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1A3B8C3-BE7F-4DD0-9ABB-905392855E01}"/>
              </a:ext>
            </a:extLst>
          </p:cNvPr>
          <p:cNvSpPr txBox="1"/>
          <p:nvPr/>
        </p:nvSpPr>
        <p:spPr>
          <a:xfrm>
            <a:off x="428624" y="0"/>
            <a:ext cx="7356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EF⊥DE,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733BC23-D310-4266-8EFA-B5814BB3C825}"/>
              </a:ext>
            </a:extLst>
          </p:cNvPr>
          <p:cNvSpPr txBox="1"/>
          <p:nvPr/>
        </p:nvSpPr>
        <p:spPr>
          <a:xfrm>
            <a:off x="358774" y="2826127"/>
            <a:ext cx="8839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:∵△ABC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05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∴∠B=∠ACB=60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°,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DE∥AB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,∴∠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EDC=∠B=60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°,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∴△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EDC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DE=DC=CE=2,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EF⊥DE∴∠DEF=90°</a:t>
            </a:r>
            <a:endParaRPr lang="zh-CN" altLang="zh-CN" sz="105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EDF=60°</a:t>
            </a:r>
            <a:r>
              <a:rPr lang="zh-CN" altLang="en-US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F=30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°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ECD=60°</a:t>
            </a:r>
            <a:endParaRPr lang="zh-CN" altLang="zh-CN" sz="105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∴∠FEC=∠F=30°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CF=CE=2.</a:t>
            </a:r>
            <a:endParaRPr lang="zh-CN" altLang="zh-CN" sz="105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13E04E2-5420-4067-90C6-B304004059DC}"/>
              </a:ext>
            </a:extLst>
          </p:cNvPr>
          <p:cNvSpPr txBox="1"/>
          <p:nvPr/>
        </p:nvSpPr>
        <p:spPr>
          <a:xfrm>
            <a:off x="4921250" y="34507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51.jpeg">
            <a:extLst>
              <a:ext uri="{FF2B5EF4-FFF2-40B4-BE49-F238E27FC236}">
                <a16:creationId xmlns:a16="http://schemas.microsoft.com/office/drawing/2014/main" xmlns="" id="{455DA217-B84D-4C74-933E-C5D301469C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7055" y="4531360"/>
            <a:ext cx="2015490" cy="16916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EF3BA85-36DD-4E74-863E-258C36C8B323}"/>
              </a:ext>
            </a:extLst>
          </p:cNvPr>
          <p:cNvSpPr txBox="1"/>
          <p:nvPr/>
        </p:nvSpPr>
        <p:spPr>
          <a:xfrm>
            <a:off x="495300" y="499441"/>
            <a:ext cx="864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为等边三角形内部一点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∠DCB=∠ABD,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7ED2776-3BEF-48CB-B165-755313D32C27}"/>
              </a:ext>
            </a:extLst>
          </p:cNvPr>
          <p:cNvSpPr txBox="1"/>
          <p:nvPr/>
        </p:nvSpPr>
        <p:spPr>
          <a:xfrm>
            <a:off x="342900" y="3451778"/>
            <a:ext cx="8248650" cy="2360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△ABC,AD⊥BC,DE⊥AB,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AB=8cm,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BD=__cm,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cm,S</a:t>
            </a:r>
            <a:r>
              <a:rPr lang="en-US" altLang="zh-CN" sz="3600" b="1" baseline="-250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∠BDE=____°,BE=____cm.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50.jpeg">
            <a:extLst>
              <a:ext uri="{FF2B5EF4-FFF2-40B4-BE49-F238E27FC236}">
                <a16:creationId xmlns:a16="http://schemas.microsoft.com/office/drawing/2014/main" xmlns="" id="{BAE650DC-9A20-4A24-A975-C3FAEBFFA3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7096" y="1685039"/>
            <a:ext cx="2051685" cy="16554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91DEEED-A74D-484B-B960-AD30EAF7FD45}"/>
              </a:ext>
            </a:extLst>
          </p:cNvPr>
          <p:cNvSpPr txBox="1"/>
          <p:nvPr/>
        </p:nvSpPr>
        <p:spPr>
          <a:xfrm>
            <a:off x="6858000" y="6228437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172DFF6-D8FD-429A-B4FB-8E30AAAEA1EB}"/>
              </a:ext>
            </a:extLst>
          </p:cNvPr>
          <p:cNvSpPr txBox="1"/>
          <p:nvPr/>
        </p:nvSpPr>
        <p:spPr>
          <a:xfrm>
            <a:off x="3705225" y="2512761"/>
            <a:ext cx="114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371E6F3-97DA-4563-9042-C622A06B0052}"/>
              </a:ext>
            </a:extLst>
          </p:cNvPr>
          <p:cNvSpPr txBox="1"/>
          <p:nvPr/>
        </p:nvSpPr>
        <p:spPr>
          <a:xfrm>
            <a:off x="6888478" y="1038709"/>
            <a:ext cx="1381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C50777F-2C86-4D0B-8C4A-69F606233ABF}"/>
              </a:ext>
            </a:extLst>
          </p:cNvPr>
          <p:cNvSpPr txBox="1"/>
          <p:nvPr/>
        </p:nvSpPr>
        <p:spPr>
          <a:xfrm>
            <a:off x="6917054" y="3925656"/>
            <a:ext cx="1323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554EC0D9-6919-45B3-A04A-49C8C6588A73}"/>
                  </a:ext>
                </a:extLst>
              </p:cNvPr>
              <p:cNvSpPr txBox="1"/>
              <p:nvPr/>
            </p:nvSpPr>
            <p:spPr>
              <a:xfrm>
                <a:off x="1236107" y="4548774"/>
                <a:ext cx="1326832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4EC0D9-6919-45B3-A04A-49C8C658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07" y="4548774"/>
                <a:ext cx="1326832" cy="698589"/>
              </a:xfrm>
              <a:prstGeom prst="rect">
                <a:avLst/>
              </a:prstGeom>
              <a:blipFill rotWithShape="1">
                <a:blip r:embed="rId4"/>
                <a:stretch>
                  <a:fillRect l="-14286" t="-8696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73E11BEB-9734-4B2C-93C5-FD1E8EEA3409}"/>
                  </a:ext>
                </a:extLst>
              </p:cNvPr>
              <p:cNvSpPr txBox="1"/>
              <p:nvPr/>
            </p:nvSpPr>
            <p:spPr>
              <a:xfrm>
                <a:off x="4312919" y="4558619"/>
                <a:ext cx="1518047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E11BEB-9734-4B2C-93C5-FD1E8EEA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19" y="4558619"/>
                <a:ext cx="1518047" cy="698589"/>
              </a:xfrm>
              <a:prstGeom prst="rect">
                <a:avLst/>
              </a:prstGeom>
              <a:blipFill rotWithShape="1">
                <a:blip r:embed="rId5"/>
                <a:stretch>
                  <a:fillRect l="-12000" t="-8772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B46439A-459C-402B-9F30-4AECAE216AA8}"/>
              </a:ext>
            </a:extLst>
          </p:cNvPr>
          <p:cNvSpPr txBox="1"/>
          <p:nvPr/>
        </p:nvSpPr>
        <p:spPr>
          <a:xfrm>
            <a:off x="1899523" y="5074106"/>
            <a:ext cx="197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65C8510A-A86C-44A2-8A0F-0F7DBC533978}"/>
              </a:ext>
            </a:extLst>
          </p:cNvPr>
          <p:cNvSpPr txBox="1"/>
          <p:nvPr/>
        </p:nvSpPr>
        <p:spPr>
          <a:xfrm>
            <a:off x="4174807" y="5050002"/>
            <a:ext cx="1352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9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B2BCC8A-0FAB-4B0F-AD09-39378B54AE6B}"/>
              </a:ext>
            </a:extLst>
          </p:cNvPr>
          <p:cNvSpPr txBox="1"/>
          <p:nvPr/>
        </p:nvSpPr>
        <p:spPr>
          <a:xfrm>
            <a:off x="600074" y="797511"/>
            <a:ext cx="8277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AE⊥CE,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:BD=AE.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3B14CD4-69CB-4F55-BEAC-0457F7F82F52}"/>
              </a:ext>
            </a:extLst>
          </p:cNvPr>
          <p:cNvSpPr txBox="1"/>
          <p:nvPr/>
        </p:nvSpPr>
        <p:spPr>
          <a:xfrm>
            <a:off x="1162050" y="31058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△BAD≌△ACE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image52.jpeg">
            <a:extLst>
              <a:ext uri="{FF2B5EF4-FFF2-40B4-BE49-F238E27FC236}">
                <a16:creationId xmlns:a16="http://schemas.microsoft.com/office/drawing/2014/main" xmlns="" id="{D88FF0D9-207D-4917-94E0-8DAECEA44A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8170" y="2278111"/>
            <a:ext cx="2303780" cy="16554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9B81D4A-C485-4DD4-A086-84202DEAA5CD}"/>
              </a:ext>
            </a:extLst>
          </p:cNvPr>
          <p:cNvSpPr txBox="1"/>
          <p:nvPr/>
        </p:nvSpPr>
        <p:spPr>
          <a:xfrm>
            <a:off x="6124575" y="4029161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0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3.jpeg">
            <a:extLst>
              <a:ext uri="{FF2B5EF4-FFF2-40B4-BE49-F238E27FC236}">
                <a16:creationId xmlns:a16="http://schemas.microsoft.com/office/drawing/2014/main" xmlns="" id="{94469E99-19F0-4561-92B0-940D09B067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1970" y="3312445"/>
            <a:ext cx="1871980" cy="15119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591308E-996F-4DDB-BEA3-1CDCD141F6A4}"/>
              </a:ext>
            </a:extLst>
          </p:cNvPr>
          <p:cNvSpPr txBox="1"/>
          <p:nvPr/>
        </p:nvSpPr>
        <p:spPr>
          <a:xfrm>
            <a:off x="5521960" y="50039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115F6B6-5D73-4286-AE96-3A8B4C139EE8}"/>
              </a:ext>
            </a:extLst>
          </p:cNvPr>
          <p:cNvSpPr txBox="1"/>
          <p:nvPr/>
        </p:nvSpPr>
        <p:spPr>
          <a:xfrm>
            <a:off x="634365" y="687873"/>
            <a:ext cx="77762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边上的动点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为一边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向上作等边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△EDC,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:(1)△ACE≌△BCD;(2)AE∥BC.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0165666-394E-4A3E-8C31-7F7E6B4FAACF}"/>
              </a:ext>
            </a:extLst>
          </p:cNvPr>
          <p:cNvSpPr txBox="1"/>
          <p:nvPr/>
        </p:nvSpPr>
        <p:spPr>
          <a:xfrm>
            <a:off x="187960" y="2984641"/>
            <a:ext cx="762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(1)∵BC=AC,DC=EC,∠BCD=∠ACE.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∴△BCD≌△ACE.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189EBDD-165E-4418-93E9-3900FC1ADB19}"/>
              </a:ext>
            </a:extLst>
          </p:cNvPr>
          <p:cNvSpPr txBox="1"/>
          <p:nvPr/>
        </p:nvSpPr>
        <p:spPr>
          <a:xfrm>
            <a:off x="301308" y="4738967"/>
            <a:ext cx="5829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(2)∵∠CAE=∠ACB=60°,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∴AE∥BC.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35</TotalTime>
  <Words>802</Words>
  <Application>Microsoft Office PowerPoint</Application>
  <PresentationFormat>全屏显示(4:3)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课件1</vt:lpstr>
      <vt:lpstr>1_课件1</vt:lpstr>
      <vt:lpstr>积分</vt:lpstr>
      <vt:lpstr>第4课时  等腰三角形(3)——等边三角形的性质和判定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第4课时等腰三角形(3)——等边三角形的性质和判定 </dc:title>
  <dc:creator>guan qianyi</dc:creator>
  <cp:lastModifiedBy>xb21cn</cp:lastModifiedBy>
  <cp:revision>5</cp:revision>
  <dcterms:created xsi:type="dcterms:W3CDTF">2020-11-23T14:22:37Z</dcterms:created>
  <dcterms:modified xsi:type="dcterms:W3CDTF">2020-11-24T15:07:29Z</dcterms:modified>
</cp:coreProperties>
</file>