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2359D-EBFC-42A5-9A4F-933F470226A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4E879-8550-4691-AB37-ACE53DA9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3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4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1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4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2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66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1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8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2359D-EBFC-42A5-9A4F-933F470226A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4E879-8550-4691-AB37-ACE53DA9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2359D-EBFC-42A5-9A4F-933F470226A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4E879-8550-4691-AB37-ACE53DA9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2359D-EBFC-42A5-9A4F-933F470226A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4E879-8550-4691-AB37-ACE53DA9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1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2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359D-EBFC-42A5-9A4F-933F470226A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E879-8550-4691-AB37-ACE53DA9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1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014DDD9-FAD5-4B61-ADB1-371D0A437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43</a:t>
            </a:r>
            <a:r>
              <a:rPr lang="zh-CN" altLang="en-US" sz="4000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平行四边形的判定</a:t>
            </a:r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92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AECA6E8-9200-4A92-B2AF-41B3FD19B4BE}"/>
              </a:ext>
            </a:extLst>
          </p:cNvPr>
          <p:cNvSpPr txBox="1"/>
          <p:nvPr/>
        </p:nvSpPr>
        <p:spPr>
          <a:xfrm>
            <a:off x="431800" y="535746"/>
            <a:ext cx="828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均为直线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同侧的等边三角形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AB≠AC.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ADFE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252D3E-8866-49BC-B7B1-4916CA5C0FDB}"/>
              </a:ext>
            </a:extLst>
          </p:cNvPr>
          <p:cNvSpPr txBox="1"/>
          <p:nvPr/>
        </p:nvSpPr>
        <p:spPr>
          <a:xfrm>
            <a:off x="571500" y="2614597"/>
            <a:ext cx="599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△ABC≌△EBF,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∴EF=AC.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∵△ADC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为等边三角形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∴CD=AD=AC,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EF=AD.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同理可得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AE=DF,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ADFE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65.jpeg">
            <a:extLst>
              <a:ext uri="{FF2B5EF4-FFF2-40B4-BE49-F238E27FC236}">
                <a16:creationId xmlns:a16="http://schemas.microsoft.com/office/drawing/2014/main" xmlns="" id="{456DAD2A-1407-405A-A099-4C0C92C8E1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807" y="2384165"/>
            <a:ext cx="2228394" cy="1792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FCCE20D-211F-4BD0-8268-79ECAD40DDFE}"/>
              </a:ext>
            </a:extLst>
          </p:cNvPr>
          <p:cNvSpPr txBox="1"/>
          <p:nvPr/>
        </p:nvSpPr>
        <p:spPr>
          <a:xfrm>
            <a:off x="6848573" y="4322757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18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5187F2E-B6F4-43FD-B524-F31EA2C61BAA}"/>
              </a:ext>
            </a:extLst>
          </p:cNvPr>
          <p:cNvSpPr txBox="1"/>
          <p:nvPr/>
        </p:nvSpPr>
        <p:spPr>
          <a:xfrm>
            <a:off x="228600" y="2202194"/>
            <a:ext cx="88455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△ADB≌△CDB(SSS),</a:t>
            </a:r>
          </a:p>
          <a:p>
            <a:pPr indent="628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∴∠BCD=∠BAD,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628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∵∠BCD=∠ADF,</a:t>
            </a:r>
          </a:p>
          <a:p>
            <a:pPr indent="628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∴∠BAD=∠ADF,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6286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AB∥FD,</a:t>
            </a:r>
          </a:p>
          <a:p>
            <a:pPr indent="628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∵BD⊥AC,AF⊥AC,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628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∴AF∥BD,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ABDF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image467.jpeg">
            <a:extLst>
              <a:ext uri="{FF2B5EF4-FFF2-40B4-BE49-F238E27FC236}">
                <a16:creationId xmlns:a16="http://schemas.microsoft.com/office/drawing/2014/main" xmlns="" id="{205B3105-5DB6-4217-917D-C8CE7C0DFA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360" y="2351405"/>
            <a:ext cx="2735580" cy="136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D310A3B-7FBD-4B10-B8B2-99ED151A6DB2}"/>
              </a:ext>
            </a:extLst>
          </p:cNvPr>
          <p:cNvSpPr txBox="1"/>
          <p:nvPr/>
        </p:nvSpPr>
        <p:spPr>
          <a:xfrm>
            <a:off x="5988050" y="4082985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F60249D-511B-46A8-B097-DDEAE5AF4AC7}"/>
              </a:ext>
            </a:extLst>
          </p:cNvPr>
          <p:cNvSpPr txBox="1"/>
          <p:nvPr/>
        </p:nvSpPr>
        <p:spPr>
          <a:xfrm>
            <a:off x="660400" y="384368"/>
            <a:ext cx="8108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AC,∠BCD=∠ADF,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AF⊥AC.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ABDF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5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E0CDBA7-D7FE-4A21-8B29-50ED2B965BE4}"/>
              </a:ext>
            </a:extLst>
          </p:cNvPr>
          <p:cNvSpPr txBox="1"/>
          <p:nvPr/>
        </p:nvSpPr>
        <p:spPr>
          <a:xfrm>
            <a:off x="889000" y="560293"/>
            <a:ext cx="722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AB=DB=5,AD=6,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1D3152A-70FD-488A-A25F-F252AF557B45}"/>
                  </a:ext>
                </a:extLst>
              </p:cNvPr>
              <p:cNvSpPr txBox="1"/>
              <p:nvPr/>
            </p:nvSpPr>
            <p:spPr>
              <a:xfrm>
                <a:off x="844550" y="1761579"/>
                <a:ext cx="7054850" cy="3598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BE=x,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DE=5-x,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28650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-BE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-DE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28650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=6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-(5-x)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2865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indent="628650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AC=2AE=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𝟒𝟖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D3152A-70FD-488A-A25F-F252AF55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1761579"/>
                <a:ext cx="7054850" cy="3598357"/>
              </a:xfrm>
              <a:prstGeom prst="rect">
                <a:avLst/>
              </a:prstGeom>
              <a:blipFill>
                <a:blip r:embed="rId2"/>
                <a:stretch>
                  <a:fillRect l="-2679" t="-2712" b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467.jpeg">
            <a:extLst>
              <a:ext uri="{FF2B5EF4-FFF2-40B4-BE49-F238E27FC236}">
                <a16:creationId xmlns:a16="http://schemas.microsoft.com/office/drawing/2014/main" xmlns="" id="{9DB49ED7-E2A8-4FE4-833C-B63568CC68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3358" y="1328088"/>
            <a:ext cx="2735580" cy="1367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0A458F1-DF33-47DB-9FCB-F7EFB8F48271}"/>
              </a:ext>
            </a:extLst>
          </p:cNvPr>
          <p:cNvSpPr txBox="1"/>
          <p:nvPr/>
        </p:nvSpPr>
        <p:spPr>
          <a:xfrm>
            <a:off x="7616530" y="2695878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9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9907729-1E5B-49B9-B49B-B4DF8B317782}"/>
                  </a:ext>
                </a:extLst>
              </p:cNvPr>
              <p:cNvSpPr txBox="1"/>
              <p:nvPr/>
            </p:nvSpPr>
            <p:spPr>
              <a:xfrm>
                <a:off x="1123950" y="737084"/>
                <a:ext cx="4572000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解方程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907729-1E5B-49B9-B49B-B4DF8B31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737084"/>
                <a:ext cx="4572000" cy="892745"/>
              </a:xfrm>
              <a:prstGeom prst="rect">
                <a:avLst/>
              </a:prstGeom>
              <a:blipFill>
                <a:blip r:embed="rId2"/>
                <a:stretch>
                  <a:fillRect l="-4000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790B59-562E-4D37-A044-2BFE7B441FB0}"/>
              </a:ext>
            </a:extLst>
          </p:cNvPr>
          <p:cNvSpPr txBox="1"/>
          <p:nvPr/>
        </p:nvSpPr>
        <p:spPr>
          <a:xfrm>
            <a:off x="1295400" y="2124794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去分母得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:2+2x-x=0,</a:t>
            </a:r>
          </a:p>
          <a:p>
            <a:pPr indent="6286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:x=-2,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6286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经检验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x=-2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是分式方程的解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4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42BF62BC-6D8C-4BA8-9D70-834CFE724C56}"/>
                  </a:ext>
                </a:extLst>
              </p:cNvPr>
              <p:cNvSpPr txBox="1"/>
              <p:nvPr/>
            </p:nvSpPr>
            <p:spPr>
              <a:xfrm>
                <a:off x="819150" y="201431"/>
                <a:ext cx="7270750" cy="288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600" b="1" i="1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600" b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600" b="1" i="1"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𝟓𝐱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𝟗𝐱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并写出它的整数解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F62BC-6D8C-4BA8-9D70-834CFE724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201431"/>
                <a:ext cx="7270750" cy="2882840"/>
              </a:xfrm>
              <a:prstGeom prst="rect">
                <a:avLst/>
              </a:prstGeom>
              <a:blipFill>
                <a:blip r:embed="rId2"/>
                <a:stretch>
                  <a:fillRect l="-2515" b="-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22FADD5-1D61-49AA-B1B8-D64CB2DCF33C}"/>
                  </a:ext>
                </a:extLst>
              </p:cNvPr>
              <p:cNvSpPr txBox="1"/>
              <p:nvPr/>
            </p:nvSpPr>
            <p:spPr>
              <a:xfrm>
                <a:off x="914400" y="3020771"/>
                <a:ext cx="7740650" cy="2001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36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2FADD5-1D61-49AA-B1B8-D64CB2DC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20771"/>
                <a:ext cx="7740650" cy="2001958"/>
              </a:xfrm>
              <a:prstGeom prst="rect">
                <a:avLst/>
              </a:prstGeom>
              <a:blipFill>
                <a:blip r:embed="rId3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12EE681-5367-4543-921E-615ADBBDA6D3}"/>
              </a:ext>
            </a:extLst>
          </p:cNvPr>
          <p:cNvSpPr txBox="1"/>
          <p:nvPr/>
        </p:nvSpPr>
        <p:spPr>
          <a:xfrm>
            <a:off x="1035050" y="5103674"/>
            <a:ext cx="7054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:x≤1,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:x&gt;-2,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则不等式组的解集为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-2&lt;x≤1,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即整数解为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-1,0,1.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644C0EA-20F5-41F1-BAFD-E1C6B3004A6A}"/>
              </a:ext>
            </a:extLst>
          </p:cNvPr>
          <p:cNvSpPr txBox="1"/>
          <p:nvPr/>
        </p:nvSpPr>
        <p:spPr>
          <a:xfrm>
            <a:off x="529304" y="199126"/>
            <a:ext cx="8064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不能判定一个四边形是平行四边形的条件是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两组对边分别平行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一组对边平行另一组对边相等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一组对边平行且相等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两组对边分别相等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8E0BB16-C76A-48A9-878D-E554D17DD266}"/>
              </a:ext>
            </a:extLst>
          </p:cNvPr>
          <p:cNvSpPr txBox="1"/>
          <p:nvPr/>
        </p:nvSpPr>
        <p:spPr>
          <a:xfrm>
            <a:off x="2681855" y="766234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831CA318-2A56-48E8-8426-A7037C961DE4}"/>
              </a:ext>
            </a:extLst>
          </p:cNvPr>
          <p:cNvSpPr txBox="1"/>
          <p:nvPr/>
        </p:nvSpPr>
        <p:spPr>
          <a:xfrm>
            <a:off x="415753" y="3795313"/>
            <a:ext cx="7867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下列选项中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不能判定四边形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A.AD∥BC,AB∥CD   B.AB∥CD,AB=CD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C.AD∥BC,AB=DC	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D.AB=DC,AD=BC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55313AA1-9146-4ED0-86E5-9A01F2699922}"/>
              </a:ext>
            </a:extLst>
          </p:cNvPr>
          <p:cNvSpPr txBox="1"/>
          <p:nvPr/>
        </p:nvSpPr>
        <p:spPr>
          <a:xfrm>
            <a:off x="4349578" y="4303144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image458.jpeg">
            <a:extLst>
              <a:ext uri="{FF2B5EF4-FFF2-40B4-BE49-F238E27FC236}">
                <a16:creationId xmlns:a16="http://schemas.microsoft.com/office/drawing/2014/main" xmlns="" id="{6E5811CB-E798-48A3-A7D7-A2A6F3B61B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2883" y="2715813"/>
            <a:ext cx="2411730" cy="1079500"/>
          </a:xfrm>
          <a:prstGeom prst="rect">
            <a:avLst/>
          </a:prstGeom>
        </p:spPr>
      </p:pic>
      <p:sp>
        <p:nvSpPr>
          <p:cNvPr id="8" name="文本框 4">
            <a:extLst>
              <a:ext uri="{FF2B5EF4-FFF2-40B4-BE49-F238E27FC236}">
                <a16:creationId xmlns:a16="http://schemas.microsoft.com/office/drawing/2014/main" xmlns="" id="{EC535425-18F9-4923-866C-08321D27E4E4}"/>
              </a:ext>
            </a:extLst>
          </p:cNvPr>
          <p:cNvSpPr txBox="1"/>
          <p:nvPr/>
        </p:nvSpPr>
        <p:spPr>
          <a:xfrm>
            <a:off x="7866668" y="3399890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EBCFC07-FA6A-41A5-8D7C-CB3966CF05D9}"/>
              </a:ext>
            </a:extLst>
          </p:cNvPr>
          <p:cNvSpPr txBox="1"/>
          <p:nvPr/>
        </p:nvSpPr>
        <p:spPr>
          <a:xfrm>
            <a:off x="666750" y="773951"/>
            <a:ext cx="8039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体育课上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刘老师在篮球场上放置三个不在同一直线上的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三个篮球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现将篮球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放置其中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A,B,C,D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四个篮球组成一个平行四边形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试问篮球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在图中位置有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C.3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F8897D4-9CB6-4E69-A6A7-A751F7668CFB}"/>
              </a:ext>
            </a:extLst>
          </p:cNvPr>
          <p:cNvSpPr txBox="1"/>
          <p:nvPr/>
        </p:nvSpPr>
        <p:spPr>
          <a:xfrm>
            <a:off x="2746375" y="2898651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image459.jpeg">
            <a:extLst>
              <a:ext uri="{FF2B5EF4-FFF2-40B4-BE49-F238E27FC236}">
                <a16:creationId xmlns:a16="http://schemas.microsoft.com/office/drawing/2014/main" xmlns="" id="{1A19FAC8-2C79-4774-916F-992DBF07E3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1179" y="4389150"/>
            <a:ext cx="2017336" cy="19569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1003261-2A0E-429A-9F34-5AF500DB8146}"/>
              </a:ext>
            </a:extLst>
          </p:cNvPr>
          <p:cNvSpPr txBox="1"/>
          <p:nvPr/>
        </p:nvSpPr>
        <p:spPr>
          <a:xfrm>
            <a:off x="7084243" y="5899383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7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2E8C830-6DA4-42E3-A7CD-B486A1AFB2DF}"/>
              </a:ext>
            </a:extLst>
          </p:cNvPr>
          <p:cNvSpPr txBox="1"/>
          <p:nvPr/>
        </p:nvSpPr>
        <p:spPr>
          <a:xfrm>
            <a:off x="457200" y="628076"/>
            <a:ext cx="8407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4.( 20·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鸡西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在不添加任何辅助线的情况下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请你添加一个条件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填一个即</a:t>
            </a:r>
            <a:endParaRPr lang="en-US" altLang="zh-CN" sz="36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0D730FE-6254-4032-8397-1422730EDC13}"/>
              </a:ext>
            </a:extLst>
          </p:cNvPr>
          <p:cNvSpPr txBox="1"/>
          <p:nvPr/>
        </p:nvSpPr>
        <p:spPr>
          <a:xfrm>
            <a:off x="4273550" y="1736071"/>
            <a:ext cx="441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AB∥CD(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答案不唯一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image460.jpeg">
            <a:extLst>
              <a:ext uri="{FF2B5EF4-FFF2-40B4-BE49-F238E27FC236}">
                <a16:creationId xmlns:a16="http://schemas.microsoft.com/office/drawing/2014/main" xmlns="" id="{CC631AD1-2182-45F3-8CEB-049BABDAF4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844" y="3207023"/>
            <a:ext cx="3057330" cy="1483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42E531F-8C65-460E-A811-6859C7C746D4}"/>
              </a:ext>
            </a:extLst>
          </p:cNvPr>
          <p:cNvSpPr txBox="1"/>
          <p:nvPr/>
        </p:nvSpPr>
        <p:spPr>
          <a:xfrm>
            <a:off x="4832140" y="4790958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2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D9D204D-F1BD-42B0-8DBF-4E530EB56F2B}"/>
              </a:ext>
            </a:extLst>
          </p:cNvPr>
          <p:cNvSpPr txBox="1"/>
          <p:nvPr/>
        </p:nvSpPr>
        <p:spPr>
          <a:xfrm>
            <a:off x="654050" y="97425"/>
            <a:ext cx="7804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,AD∥BC,AC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AC=8,BD=6.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D75638A1-63BF-4882-BF35-7E28A848CCAF}"/>
                  </a:ext>
                </a:extLst>
              </p:cNvPr>
              <p:cNvSpPr txBox="1"/>
              <p:nvPr/>
            </p:nvSpPr>
            <p:spPr>
              <a:xfrm>
                <a:off x="654050" y="1851751"/>
                <a:ext cx="7626350" cy="4881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:(1)∵O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∴OA=OC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AD∥BC,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∴∠ADO=∠CBO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△AOD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△COB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𝐀𝐃𝐎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𝐂𝐁𝐎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𝐀𝐎𝐃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𝐂𝐎𝐁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𝐎𝐀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𝐎𝐂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 </a:t>
                </a:r>
                <a:endParaRPr lang="en-US" altLang="zh-CN" sz="3600" b="1" dirty="0" smtClean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AOD≌△COB,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AD=BC,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75638A1-63BF-4882-BF35-7E28A848C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" y="1851751"/>
                <a:ext cx="7626350" cy="4881336"/>
              </a:xfrm>
              <a:prstGeom prst="rect">
                <a:avLst/>
              </a:prstGeom>
              <a:blipFill rotWithShape="1">
                <a:blip r:embed="rId2"/>
                <a:stretch>
                  <a:fillRect l="-2398" t="-1873" r="-7594" b="-3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461.jpeg">
            <a:extLst>
              <a:ext uri="{FF2B5EF4-FFF2-40B4-BE49-F238E27FC236}">
                <a16:creationId xmlns:a16="http://schemas.microsoft.com/office/drawing/2014/main" xmlns="" id="{052EE345-2DD8-42E8-870B-9A09546CD3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4002" y="1851751"/>
            <a:ext cx="2622900" cy="16261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3133CE4-0AB7-4EED-BF0E-FC4D23C9BD28}"/>
              </a:ext>
            </a:extLst>
          </p:cNvPr>
          <p:cNvSpPr txBox="1"/>
          <p:nvPr/>
        </p:nvSpPr>
        <p:spPr>
          <a:xfrm>
            <a:off x="6418868" y="3477877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7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1416A23-FD59-40C3-AE9A-7B7FE9F74BF9}"/>
              </a:ext>
            </a:extLst>
          </p:cNvPr>
          <p:cNvSpPr txBox="1"/>
          <p:nvPr/>
        </p:nvSpPr>
        <p:spPr>
          <a:xfrm>
            <a:off x="850900" y="799192"/>
            <a:ext cx="6775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AC⊥BD,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EF2951C-330B-4A7C-B0C0-EC591A8D0833}"/>
              </a:ext>
            </a:extLst>
          </p:cNvPr>
          <p:cNvSpPr txBox="1"/>
          <p:nvPr/>
        </p:nvSpPr>
        <p:spPr>
          <a:xfrm>
            <a:off x="1016000" y="1879545"/>
            <a:ext cx="7207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indent="7175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AC⊥BD,</a:t>
            </a:r>
          </a:p>
          <a:p>
            <a:pPr indent="7175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∴OD=OB=3 </a:t>
            </a:r>
          </a:p>
          <a:p>
            <a:pPr indent="717550"/>
            <a:r>
              <a:rPr lang="zh-CN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=AC·OD=24.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61.jpeg">
            <a:extLst>
              <a:ext uri="{FF2B5EF4-FFF2-40B4-BE49-F238E27FC236}">
                <a16:creationId xmlns:a16="http://schemas.microsoft.com/office/drawing/2014/main" xmlns="" id="{9B5404B9-CBEE-44E2-9AD8-4D9775E4C7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4900" y="2823326"/>
            <a:ext cx="2622900" cy="16261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67CC218-2C8E-4213-B350-5A819A159289}"/>
              </a:ext>
            </a:extLst>
          </p:cNvPr>
          <p:cNvSpPr txBox="1"/>
          <p:nvPr/>
        </p:nvSpPr>
        <p:spPr>
          <a:xfrm>
            <a:off x="6905781" y="4579969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4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62.jpeg">
            <a:extLst>
              <a:ext uri="{FF2B5EF4-FFF2-40B4-BE49-F238E27FC236}">
                <a16:creationId xmlns:a16="http://schemas.microsoft.com/office/drawing/2014/main" xmlns="" id="{985D9200-9B29-48B2-A14B-06FD35032D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952" y="2482568"/>
            <a:ext cx="1763395" cy="1223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81A8070-4BBF-427E-A19F-E84E7A6E8535}"/>
              </a:ext>
            </a:extLst>
          </p:cNvPr>
          <p:cNvSpPr txBox="1"/>
          <p:nvPr/>
        </p:nvSpPr>
        <p:spPr>
          <a:xfrm>
            <a:off x="7133271" y="3521547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5947071-7B35-47FD-BF43-47E24EED70B4}"/>
              </a:ext>
            </a:extLst>
          </p:cNvPr>
          <p:cNvSpPr txBox="1"/>
          <p:nvPr/>
        </p:nvSpPr>
        <p:spPr>
          <a:xfrm>
            <a:off x="768350" y="624502"/>
            <a:ext cx="7823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,DE⊥BC,CE∥AD,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AC=2,CE=4.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ACED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DB190C-0C7D-421C-B232-F250CAA3C2B4}"/>
              </a:ext>
            </a:extLst>
          </p:cNvPr>
          <p:cNvSpPr txBox="1"/>
          <p:nvPr/>
        </p:nvSpPr>
        <p:spPr>
          <a:xfrm>
            <a:off x="965199" y="3729529"/>
            <a:ext cx="6945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(1)∵AC∥DE,CE∥AD,</a:t>
            </a:r>
          </a:p>
          <a:p>
            <a:pPr indent="7175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ACED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43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121E960-540C-4339-B53C-C132C9BCD145}"/>
              </a:ext>
            </a:extLst>
          </p:cNvPr>
          <p:cNvSpPr txBox="1"/>
          <p:nvPr/>
        </p:nvSpPr>
        <p:spPr>
          <a:xfrm>
            <a:off x="1314450" y="691242"/>
            <a:ext cx="644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ACEB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E59688F-4597-4C19-96A4-D5A39B118D9E}"/>
                  </a:ext>
                </a:extLst>
              </p:cNvPr>
              <p:cNvSpPr txBox="1"/>
              <p:nvPr/>
            </p:nvSpPr>
            <p:spPr>
              <a:xfrm>
                <a:off x="628650" y="2193390"/>
                <a:ext cx="8337550" cy="3687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由勾股定理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𝐂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𝐃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indent="628650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由勾股定理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indent="62865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,DE⊥BC,</a:t>
                </a:r>
              </a:p>
              <a:p>
                <a:pPr indent="62865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∴EB=EC=4.</a:t>
                </a:r>
              </a:p>
              <a:p>
                <a:pPr indent="62865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ACEB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的周长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  <a:p>
                <a:pPr indent="628650"/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=AC+CE+EB+BA=10+2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E59688F-4597-4C19-96A4-D5A39B118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93390"/>
                <a:ext cx="8337550" cy="3687484"/>
              </a:xfrm>
              <a:prstGeom prst="rect">
                <a:avLst/>
              </a:prstGeom>
              <a:blipFill>
                <a:blip r:embed="rId2"/>
                <a:stretch>
                  <a:fillRect l="-2193" t="-1157" r="-1681" b="-4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462.jpeg">
            <a:extLst>
              <a:ext uri="{FF2B5EF4-FFF2-40B4-BE49-F238E27FC236}">
                <a16:creationId xmlns:a16="http://schemas.microsoft.com/office/drawing/2014/main" xmlns="" id="{C1954882-0470-44E6-9A3C-58F9ABC280F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413" y="449503"/>
            <a:ext cx="1763395" cy="1223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8269B89-6723-4640-A148-2231A798A39A}"/>
              </a:ext>
            </a:extLst>
          </p:cNvPr>
          <p:cNvSpPr txBox="1"/>
          <p:nvPr/>
        </p:nvSpPr>
        <p:spPr>
          <a:xfrm>
            <a:off x="7717732" y="1488482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70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56005C-9675-46BC-BE24-3D7A86352C7E}"/>
              </a:ext>
            </a:extLst>
          </p:cNvPr>
          <p:cNvSpPr txBox="1"/>
          <p:nvPr/>
        </p:nvSpPr>
        <p:spPr>
          <a:xfrm>
            <a:off x="266700" y="494551"/>
            <a:ext cx="9004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在下列给出的条件中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不能判定四边形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	(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A.AB∥CD,AB=CD	B.AB∥CD,∠A=∠C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C.AB=BC,AD=DC   D.AD∥BC,∠A+∠D=180°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F8ADAFA-F6B3-465F-A4DE-8A307D15A48E}"/>
              </a:ext>
            </a:extLst>
          </p:cNvPr>
          <p:cNvSpPr txBox="1"/>
          <p:nvPr/>
        </p:nvSpPr>
        <p:spPr>
          <a:xfrm>
            <a:off x="266700" y="2947129"/>
            <a:ext cx="83883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O(0,0),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A(1,-1),B(2,0)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为顶点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构造平行四边形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下列各点中不能作为平行四边形第四个顶点坐标的是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A.(3,-1)	B.(-1,-1)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C.(1,1)	    D.(-2,-1)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91D7797-FCBC-483A-8824-6E202CE16E0A}"/>
              </a:ext>
            </a:extLst>
          </p:cNvPr>
          <p:cNvSpPr txBox="1"/>
          <p:nvPr/>
        </p:nvSpPr>
        <p:spPr>
          <a:xfrm>
            <a:off x="6016625" y="1069851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A7930BC-5D0C-4815-B468-28C01F152D6A}"/>
              </a:ext>
            </a:extLst>
          </p:cNvPr>
          <p:cNvSpPr txBox="1"/>
          <p:nvPr/>
        </p:nvSpPr>
        <p:spPr>
          <a:xfrm>
            <a:off x="4244975" y="4606801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image464.jpeg">
            <a:extLst>
              <a:ext uri="{FF2B5EF4-FFF2-40B4-BE49-F238E27FC236}">
                <a16:creationId xmlns:a16="http://schemas.microsoft.com/office/drawing/2014/main" xmlns="" id="{7DCDB9F8-B17B-4161-8BB9-218C86375C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515" y="4984170"/>
            <a:ext cx="1619885" cy="15119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D7D2E2C-AD6F-4A8C-88BA-5C9795B4C5F4}"/>
              </a:ext>
            </a:extLst>
          </p:cNvPr>
          <p:cNvSpPr txBox="1"/>
          <p:nvPr/>
        </p:nvSpPr>
        <p:spPr>
          <a:xfrm>
            <a:off x="7599968" y="5994117"/>
            <a:ext cx="127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8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108</TotalTime>
  <Words>1112</Words>
  <Application>Microsoft Office PowerPoint</Application>
  <PresentationFormat>全屏显示(4:3)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课件1</vt:lpstr>
      <vt:lpstr>1_课件1</vt:lpstr>
      <vt:lpstr>积分</vt:lpstr>
      <vt:lpstr>第43课时   平行四边形的判定(1)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第43课时 平行四边形的判定(1)</dc:title>
  <dc:creator>guan qianyi</dc:creator>
  <cp:lastModifiedBy>xb21cn</cp:lastModifiedBy>
  <cp:revision>6</cp:revision>
  <dcterms:created xsi:type="dcterms:W3CDTF">2020-11-26T12:35:52Z</dcterms:created>
  <dcterms:modified xsi:type="dcterms:W3CDTF">2020-11-28T16:11:10Z</dcterms:modified>
</cp:coreProperties>
</file>