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</p:sldMasterIdLst>
  <p:sldIdLst>
    <p:sldId id="256" r:id="rId4"/>
    <p:sldId id="257" r:id="rId5"/>
    <p:sldId id="258" r:id="rId6"/>
    <p:sldId id="259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75" d="100"/>
          <a:sy n="75" d="100"/>
        </p:scale>
        <p:origin x="9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EAF826-E8EF-4769-9F83-86BA43568567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8809D-45F4-4C24-B49A-2E74EDF31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2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1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502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45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74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15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96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39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353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00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6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EAF826-E8EF-4769-9F83-86BA43568567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8809D-45F4-4C24-B49A-2E74EDF31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98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EAF826-E8EF-4769-9F83-86BA43568567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8809D-45F4-4C24-B49A-2E74EDF31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07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EAF826-E8EF-4769-9F83-86BA43568567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8809D-45F4-4C24-B49A-2E74EDF31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11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51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0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1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5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AF826-E8EF-4769-9F83-86BA43568567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8809D-45F4-4C24-B49A-2E74EDF31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62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98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8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6A4D0-CBC5-4393-9A0C-704C98047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sz="4000" dirty="0"/>
              <a:t>第</a:t>
            </a:r>
            <a:r>
              <a:rPr lang="en-US" altLang="zh-CN" sz="4000" dirty="0"/>
              <a:t>47</a:t>
            </a:r>
            <a:r>
              <a:rPr lang="zh-CN" altLang="en-US" sz="4000" dirty="0"/>
              <a:t>课时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多边形的内角和与外角和</a:t>
            </a:r>
            <a:r>
              <a:rPr lang="en-US" altLang="zh-CN" dirty="0"/>
              <a:t>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55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FB184B4-6B7D-469A-AE73-38D15023E612}"/>
                  </a:ext>
                </a:extLst>
              </p:cNvPr>
              <p:cNvSpPr txBox="1"/>
              <p:nvPr/>
            </p:nvSpPr>
            <p:spPr>
              <a:xfrm>
                <a:off x="536575" y="430645"/>
                <a:ext cx="7397750" cy="9008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15.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解方程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=1 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FB184B4-6B7D-469A-AE73-38D15023E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5" y="430645"/>
                <a:ext cx="7397750" cy="900824"/>
              </a:xfrm>
              <a:prstGeom prst="rect">
                <a:avLst/>
              </a:prstGeom>
              <a:blipFill>
                <a:blip r:embed="rId2"/>
                <a:stretch>
                  <a:fillRect l="-2471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984FE5A-4D9A-40B1-975A-30CB60BFEF89}"/>
              </a:ext>
            </a:extLst>
          </p:cNvPr>
          <p:cNvSpPr txBox="1"/>
          <p:nvPr/>
        </p:nvSpPr>
        <p:spPr>
          <a:xfrm>
            <a:off x="841375" y="1386411"/>
            <a:ext cx="7092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去分母得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:x-5=2x-5,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x=0,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经检验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x=0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是原分式方程的解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628AAAD-AF8B-4520-91A2-099D1C71EC9F}"/>
                  </a:ext>
                </a:extLst>
              </p:cNvPr>
              <p:cNvSpPr txBox="1"/>
              <p:nvPr/>
            </p:nvSpPr>
            <p:spPr>
              <a:xfrm>
                <a:off x="498475" y="2586740"/>
                <a:ext cx="7804150" cy="1500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16.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先化简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再求值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+1.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628AAAD-AF8B-4520-91A2-099D1C71E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75" y="2586740"/>
                <a:ext cx="7804150" cy="1500795"/>
              </a:xfrm>
              <a:prstGeom prst="rect">
                <a:avLst/>
              </a:prstGeom>
              <a:blipFill>
                <a:blip r:embed="rId3"/>
                <a:stretch>
                  <a:fillRect l="-2422" r="-937" b="-12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D8D60F-D7FF-4F52-8B75-247D583A6D23}"/>
                  </a:ext>
                </a:extLst>
              </p:cNvPr>
              <p:cNvSpPr txBox="1"/>
              <p:nvPr/>
            </p:nvSpPr>
            <p:spPr>
              <a:xfrm>
                <a:off x="946150" y="4144398"/>
                <a:ext cx="6578600" cy="26543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+1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</m:rad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D8D60F-D7FF-4F52-8B75-247D583A6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50" y="4144398"/>
                <a:ext cx="6578600" cy="2654381"/>
              </a:xfrm>
              <a:prstGeom prst="rect">
                <a:avLst/>
              </a:prstGeom>
              <a:blipFill>
                <a:blip r:embed="rId4"/>
                <a:stretch>
                  <a:fillRect l="-2780" t="-230" b="-2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3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17.jpeg">
            <a:extLst>
              <a:ext uri="{FF2B5EF4-FFF2-40B4-BE49-F238E27FC236}">
                <a16:creationId xmlns:a16="http://schemas.microsoft.com/office/drawing/2014/main" id="{34EA8362-0C25-4F3B-9A57-7FC7B7C71A2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099" y="4999355"/>
            <a:ext cx="8387715" cy="17995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61D84CD-3BB6-4AEF-89B4-FA2C74F79119}"/>
              </a:ext>
            </a:extLst>
          </p:cNvPr>
          <p:cNvSpPr txBox="1"/>
          <p:nvPr/>
        </p:nvSpPr>
        <p:spPr>
          <a:xfrm>
            <a:off x="6524943" y="483693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8F5F99-2CEF-4DA3-B922-B2A3ABB26AA1}"/>
              </a:ext>
            </a:extLst>
          </p:cNvPr>
          <p:cNvSpPr txBox="1"/>
          <p:nvPr/>
        </p:nvSpPr>
        <p:spPr>
          <a:xfrm>
            <a:off x="333057" y="127957"/>
            <a:ext cx="8305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任意三角形的内角和为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180°,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试利用多边形中过某一点的对角线条数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寻求多边形内角和的公式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根据上图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一个四边形可以分成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个三角形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于是四边形的内角和为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____°: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一个五边形可以分成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个三角形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于是五边形的内角和为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___°,……,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按此规律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,n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边形可以分成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个三角形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边形的内角和为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________°.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C9DCEC-7466-469B-97B7-A55B734819F3}"/>
              </a:ext>
            </a:extLst>
          </p:cNvPr>
          <p:cNvSpPr txBox="1"/>
          <p:nvPr/>
        </p:nvSpPr>
        <p:spPr>
          <a:xfrm>
            <a:off x="6667500" y="1617070"/>
            <a:ext cx="1416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B1168B-BF73-4195-AC64-30BCD2027C91}"/>
              </a:ext>
            </a:extLst>
          </p:cNvPr>
          <p:cNvSpPr txBox="1"/>
          <p:nvPr/>
        </p:nvSpPr>
        <p:spPr>
          <a:xfrm>
            <a:off x="5708650" y="2263401"/>
            <a:ext cx="1225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360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924940-96D0-4144-B8CC-2214ADCE9BA4}"/>
              </a:ext>
            </a:extLst>
          </p:cNvPr>
          <p:cNvSpPr txBox="1"/>
          <p:nvPr/>
        </p:nvSpPr>
        <p:spPr>
          <a:xfrm>
            <a:off x="3711893" y="2884736"/>
            <a:ext cx="739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747005-089E-4086-BF0B-5F0D46819E13}"/>
              </a:ext>
            </a:extLst>
          </p:cNvPr>
          <p:cNvSpPr txBox="1"/>
          <p:nvPr/>
        </p:nvSpPr>
        <p:spPr>
          <a:xfrm>
            <a:off x="2647950" y="3423298"/>
            <a:ext cx="1638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540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5C18B00-35D0-4EA2-83AD-282949CB5585}"/>
              </a:ext>
            </a:extLst>
          </p:cNvPr>
          <p:cNvSpPr txBox="1"/>
          <p:nvPr/>
        </p:nvSpPr>
        <p:spPr>
          <a:xfrm>
            <a:off x="2219008" y="3948650"/>
            <a:ext cx="228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(n-2)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065C62-45AD-4158-AED1-68BEC4287CE4}"/>
              </a:ext>
            </a:extLst>
          </p:cNvPr>
          <p:cNvSpPr txBox="1"/>
          <p:nvPr/>
        </p:nvSpPr>
        <p:spPr>
          <a:xfrm>
            <a:off x="1765300" y="4485318"/>
            <a:ext cx="2698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180(n-2)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48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5B7A000-C2BD-477B-9640-4842282BBC04}"/>
              </a:ext>
            </a:extLst>
          </p:cNvPr>
          <p:cNvSpPr txBox="1"/>
          <p:nvPr/>
        </p:nvSpPr>
        <p:spPr>
          <a:xfrm>
            <a:off x="698500" y="626878"/>
            <a:ext cx="7658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若从一个多边形的一个顶点出发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最多可以引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条对角线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则它是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0CAB3F-D991-42C8-BAC5-D7197D9B5E1E}"/>
              </a:ext>
            </a:extLst>
          </p:cNvPr>
          <p:cNvSpPr txBox="1"/>
          <p:nvPr/>
        </p:nvSpPr>
        <p:spPr>
          <a:xfrm>
            <a:off x="654050" y="2678792"/>
            <a:ext cx="8166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正十边形的内角和的度数为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9D3A6-BA15-4F1E-814F-5929155AF666}"/>
              </a:ext>
            </a:extLst>
          </p:cNvPr>
          <p:cNvSpPr txBox="1"/>
          <p:nvPr/>
        </p:nvSpPr>
        <p:spPr>
          <a:xfrm>
            <a:off x="6838950" y="1180875"/>
            <a:ext cx="1681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七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5A0C07-F0E3-490D-86D8-7D86A5277452}"/>
              </a:ext>
            </a:extLst>
          </p:cNvPr>
          <p:cNvSpPr txBox="1"/>
          <p:nvPr/>
        </p:nvSpPr>
        <p:spPr>
          <a:xfrm>
            <a:off x="6848474" y="2558435"/>
            <a:ext cx="1628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1440°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DB5CF6-B931-4571-9039-4808CB80DD86}"/>
              </a:ext>
            </a:extLst>
          </p:cNvPr>
          <p:cNvSpPr txBox="1"/>
          <p:nvPr/>
        </p:nvSpPr>
        <p:spPr>
          <a:xfrm>
            <a:off x="762000" y="4056352"/>
            <a:ext cx="77152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若一个多边形内角和等于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1260°,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则该多边形边数是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9FC75F-B340-48B0-862F-806787879A77}"/>
              </a:ext>
            </a:extLst>
          </p:cNvPr>
          <p:cNvSpPr txBox="1"/>
          <p:nvPr/>
        </p:nvSpPr>
        <p:spPr>
          <a:xfrm>
            <a:off x="4619625" y="4647810"/>
            <a:ext cx="742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1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2246338-A86F-4829-9E0E-BB1DC1AF78DC}"/>
              </a:ext>
            </a:extLst>
          </p:cNvPr>
          <p:cNvSpPr txBox="1"/>
          <p:nvPr/>
        </p:nvSpPr>
        <p:spPr>
          <a:xfrm>
            <a:off x="561975" y="865138"/>
            <a:ext cx="8020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平行四边形的内角和为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)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A.180°	B.270°	C.360°	D.640°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7D0EC5-A9BD-4287-A195-E220F04D82DE}"/>
              </a:ext>
            </a:extLst>
          </p:cNvPr>
          <p:cNvSpPr txBox="1"/>
          <p:nvPr/>
        </p:nvSpPr>
        <p:spPr>
          <a:xfrm>
            <a:off x="6305550" y="827678"/>
            <a:ext cx="1238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40B180-E099-421D-ABA3-A2BC3A1D1972}"/>
              </a:ext>
            </a:extLst>
          </p:cNvPr>
          <p:cNvSpPr txBox="1"/>
          <p:nvPr/>
        </p:nvSpPr>
        <p:spPr>
          <a:xfrm>
            <a:off x="603329" y="433024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求出图中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的值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FE6D5F-2EA6-47EB-B56A-526D196205A4}"/>
              </a:ext>
            </a:extLst>
          </p:cNvPr>
          <p:cNvSpPr txBox="1"/>
          <p:nvPr/>
        </p:nvSpPr>
        <p:spPr>
          <a:xfrm>
            <a:off x="1155779" y="531281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x=100°</a:t>
            </a:r>
            <a:endParaRPr lang="zh-CN" altLang="zh-CN" sz="36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B48073-78F3-4146-B9F2-AA806CE3B50A}"/>
              </a:ext>
            </a:extLst>
          </p:cNvPr>
          <p:cNvSpPr txBox="1"/>
          <p:nvPr/>
        </p:nvSpPr>
        <p:spPr>
          <a:xfrm>
            <a:off x="561975" y="2304995"/>
            <a:ext cx="7747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正六边形的每一个内角都相等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则其中一个内角的度数是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A.240°	B.120°	C.60°	D.30°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779FFD-073B-48BE-B998-B4847D99B216}"/>
              </a:ext>
            </a:extLst>
          </p:cNvPr>
          <p:cNvSpPr txBox="1"/>
          <p:nvPr/>
        </p:nvSpPr>
        <p:spPr>
          <a:xfrm>
            <a:off x="6384925" y="2858992"/>
            <a:ext cx="552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2" name="image518.jpeg">
            <a:extLst>
              <a:ext uri="{FF2B5EF4-FFF2-40B4-BE49-F238E27FC236}">
                <a16:creationId xmlns:a16="http://schemas.microsoft.com/office/drawing/2014/main" id="{58F2D616-4BE6-4D48-ABDE-7E9DF1DC840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3142" y="4807260"/>
            <a:ext cx="1979930" cy="115189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A3408BD-448A-460A-971F-12B74F38EE7C}"/>
              </a:ext>
            </a:extLst>
          </p:cNvPr>
          <p:cNvSpPr txBox="1"/>
          <p:nvPr/>
        </p:nvSpPr>
        <p:spPr>
          <a:xfrm>
            <a:off x="5012703" y="6095377"/>
            <a:ext cx="1616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4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BFCC708-CD7C-405A-9EAD-47FB3BA7A912}"/>
              </a:ext>
            </a:extLst>
          </p:cNvPr>
          <p:cNvSpPr txBox="1"/>
          <p:nvPr/>
        </p:nvSpPr>
        <p:spPr>
          <a:xfrm>
            <a:off x="646456" y="430272"/>
            <a:ext cx="7283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五边形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,AB∥CD,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∠AED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的度数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B61484-2411-48B4-9047-B70EE36D4E20}"/>
              </a:ext>
            </a:extLst>
          </p:cNvPr>
          <p:cNvSpPr txBox="1"/>
          <p:nvPr/>
        </p:nvSpPr>
        <p:spPr>
          <a:xfrm>
            <a:off x="2089150" y="190804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50°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519.jpeg">
            <a:extLst>
              <a:ext uri="{FF2B5EF4-FFF2-40B4-BE49-F238E27FC236}">
                <a16:creationId xmlns:a16="http://schemas.microsoft.com/office/drawing/2014/main" id="{E4B9FA65-EBEF-4F59-9D2C-13B33C1C3B8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9695" y="1383749"/>
            <a:ext cx="2123440" cy="12236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58DA9A5-7865-4D2B-BC94-B10E359218F5}"/>
              </a:ext>
            </a:extLst>
          </p:cNvPr>
          <p:cNvSpPr txBox="1"/>
          <p:nvPr/>
        </p:nvSpPr>
        <p:spPr>
          <a:xfrm>
            <a:off x="5388466" y="2831812"/>
            <a:ext cx="1616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C83FA4-38D4-4896-83FC-190CD16DD47B}"/>
              </a:ext>
            </a:extLst>
          </p:cNvPr>
          <p:cNvSpPr txBox="1"/>
          <p:nvPr/>
        </p:nvSpPr>
        <p:spPr>
          <a:xfrm>
            <a:off x="646456" y="3136845"/>
            <a:ext cx="7175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如果四边形有一个角是直角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另外三个角度数之比为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2∶3∶4,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求这三个角的度数各是多少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841FC8-1B17-4D40-BCE9-432E46211279}"/>
              </a:ext>
            </a:extLst>
          </p:cNvPr>
          <p:cNvSpPr txBox="1"/>
          <p:nvPr/>
        </p:nvSpPr>
        <p:spPr>
          <a:xfrm>
            <a:off x="1352550" y="515047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60°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90°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120°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57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C4E6F28-B403-42D1-A024-CE4B50BD9CD4}"/>
              </a:ext>
            </a:extLst>
          </p:cNvPr>
          <p:cNvSpPr txBox="1"/>
          <p:nvPr/>
        </p:nvSpPr>
        <p:spPr>
          <a:xfrm>
            <a:off x="774700" y="427796"/>
            <a:ext cx="76517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从一个多边形的一个顶点出发作它的对角线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最多能将多边形分成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个三角形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则这个多边形边数是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DF3845-56E7-4B1D-8179-E3F53172DB85}"/>
              </a:ext>
            </a:extLst>
          </p:cNvPr>
          <p:cNvSpPr txBox="1"/>
          <p:nvPr/>
        </p:nvSpPr>
        <p:spPr>
          <a:xfrm>
            <a:off x="812800" y="3517845"/>
            <a:ext cx="76517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11.(20·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烟台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已知正多边形的一个外角等于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则这个正多边形的内角和的度数为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FB82A1-2B7B-4CAE-91E8-E25C74B92B4E}"/>
              </a:ext>
            </a:extLst>
          </p:cNvPr>
          <p:cNvSpPr txBox="1"/>
          <p:nvPr/>
        </p:nvSpPr>
        <p:spPr>
          <a:xfrm>
            <a:off x="1035050" y="1966829"/>
            <a:ext cx="1549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2022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0621E2-6F35-44E3-AA8E-2AF0D4620FF5}"/>
              </a:ext>
            </a:extLst>
          </p:cNvPr>
          <p:cNvSpPr txBox="1"/>
          <p:nvPr/>
        </p:nvSpPr>
        <p:spPr>
          <a:xfrm>
            <a:off x="3660562" y="4536940"/>
            <a:ext cx="19562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1260°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05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A04104A-CEE6-462D-BC1E-DA9A1D36EE47}"/>
              </a:ext>
            </a:extLst>
          </p:cNvPr>
          <p:cNvSpPr txBox="1"/>
          <p:nvPr/>
        </p:nvSpPr>
        <p:spPr>
          <a:xfrm>
            <a:off x="692150" y="502370"/>
            <a:ext cx="7975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一个正方形与一个正六边形如图放置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两个多边形的一条边完全重合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∠1= ______°.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16BF8F-75D1-4403-97FB-CB624A600EE9}"/>
              </a:ext>
            </a:extLst>
          </p:cNvPr>
          <p:cNvSpPr txBox="1"/>
          <p:nvPr/>
        </p:nvSpPr>
        <p:spPr>
          <a:xfrm>
            <a:off x="762000" y="3350344"/>
            <a:ext cx="79057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若去掉一个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60°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的角得到一个五边形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∠1+∠2= ______°.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C2F7F0-7B21-4E87-B37D-21D2D02154E3}"/>
              </a:ext>
            </a:extLst>
          </p:cNvPr>
          <p:cNvSpPr txBox="1"/>
          <p:nvPr/>
        </p:nvSpPr>
        <p:spPr>
          <a:xfrm>
            <a:off x="2130850" y="1527814"/>
            <a:ext cx="1515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30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285786-E073-48FA-BDED-0448940CDBD3}"/>
              </a:ext>
            </a:extLst>
          </p:cNvPr>
          <p:cNvSpPr txBox="1"/>
          <p:nvPr/>
        </p:nvSpPr>
        <p:spPr>
          <a:xfrm>
            <a:off x="1028700" y="4340865"/>
            <a:ext cx="167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240°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image521.jpeg">
            <a:extLst>
              <a:ext uri="{FF2B5EF4-FFF2-40B4-BE49-F238E27FC236}">
                <a16:creationId xmlns:a16="http://schemas.microsoft.com/office/drawing/2014/main" id="{325E3701-4DE3-40D6-BB75-31740B37BF2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1860" y="1850980"/>
            <a:ext cx="1655445" cy="1367790"/>
          </a:xfrm>
          <a:prstGeom prst="rect">
            <a:avLst/>
          </a:prstGeom>
        </p:spPr>
      </p:pic>
      <p:pic>
        <p:nvPicPr>
          <p:cNvPr id="11" name="image522.jpeg">
            <a:extLst>
              <a:ext uri="{FF2B5EF4-FFF2-40B4-BE49-F238E27FC236}">
                <a16:creationId xmlns:a16="http://schemas.microsoft.com/office/drawing/2014/main" id="{B60A0871-2E4D-493A-9327-FC51CAFE477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2143" y="4866723"/>
            <a:ext cx="1799590" cy="133159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B969CCE-1F8D-438C-851D-9D11F8DE60F5}"/>
              </a:ext>
            </a:extLst>
          </p:cNvPr>
          <p:cNvSpPr txBox="1"/>
          <p:nvPr/>
        </p:nvSpPr>
        <p:spPr>
          <a:xfrm>
            <a:off x="5943599" y="5962925"/>
            <a:ext cx="1616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507616-3347-4BEB-9EAF-213319EAD9D9}"/>
              </a:ext>
            </a:extLst>
          </p:cNvPr>
          <p:cNvSpPr txBox="1"/>
          <p:nvPr/>
        </p:nvSpPr>
        <p:spPr>
          <a:xfrm>
            <a:off x="6275109" y="2859544"/>
            <a:ext cx="1616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62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1E5E220-83A7-4C0E-82DA-84521FFA60FD}"/>
              </a:ext>
            </a:extLst>
          </p:cNvPr>
          <p:cNvSpPr txBox="1"/>
          <p:nvPr/>
        </p:nvSpPr>
        <p:spPr>
          <a:xfrm>
            <a:off x="774700" y="343699"/>
            <a:ext cx="7899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14.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,∠A=140°,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∠D=80°.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∠B=∠C,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试求出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的度数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的角平分线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BE∥AD,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试求出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的度数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886000-6266-4015-995E-6EF3E9174D3A}"/>
              </a:ext>
            </a:extLst>
          </p:cNvPr>
          <p:cNvSpPr txBox="1"/>
          <p:nvPr/>
        </p:nvSpPr>
        <p:spPr>
          <a:xfrm>
            <a:off x="1498600" y="38354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(1)70°;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42E88A-C001-4DEB-A625-C538917F2E24}"/>
              </a:ext>
            </a:extLst>
          </p:cNvPr>
          <p:cNvSpPr txBox="1"/>
          <p:nvPr/>
        </p:nvSpPr>
        <p:spPr>
          <a:xfrm>
            <a:off x="1498600" y="472109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(2)60°;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image524.jpeg">
            <a:extLst>
              <a:ext uri="{FF2B5EF4-FFF2-40B4-BE49-F238E27FC236}">
                <a16:creationId xmlns:a16="http://schemas.microsoft.com/office/drawing/2014/main" id="{1F2C2D44-3D0E-46A2-972E-7477BD444CC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4314" y="4090712"/>
            <a:ext cx="5003800" cy="165544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8735595-ADFC-4BBC-8841-05C39DFC65F4}"/>
              </a:ext>
            </a:extLst>
          </p:cNvPr>
          <p:cNvSpPr txBox="1"/>
          <p:nvPr/>
        </p:nvSpPr>
        <p:spPr>
          <a:xfrm>
            <a:off x="5547674" y="5892184"/>
            <a:ext cx="1616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81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CA4B3C2-208C-411D-BA4E-7F6BBB64FAD8}"/>
              </a:ext>
            </a:extLst>
          </p:cNvPr>
          <p:cNvSpPr txBox="1"/>
          <p:nvPr/>
        </p:nvSpPr>
        <p:spPr>
          <a:xfrm>
            <a:off x="800100" y="861144"/>
            <a:ext cx="7810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的角平分线交于点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试求出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∠BEC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的度数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68587C-F05E-4DA5-8994-7303F197ED53}"/>
                  </a:ext>
                </a:extLst>
              </p:cNvPr>
              <p:cNvSpPr txBox="1"/>
              <p:nvPr/>
            </p:nvSpPr>
            <p:spPr>
              <a:xfrm>
                <a:off x="449737" y="4378304"/>
                <a:ext cx="8694263" cy="1997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(3)∵∠A+∠ABC+∠BCD+∠D=360°,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631825"/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∴∠ABC+∠BCD=140°,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631825"/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∠E=180°-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(∠ABC+∠BCD)=110°.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68587C-F05E-4DA5-8994-7303F197E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37" y="4378304"/>
                <a:ext cx="8694263" cy="1997919"/>
              </a:xfrm>
              <a:prstGeom prst="rect">
                <a:avLst/>
              </a:prstGeom>
              <a:blipFill>
                <a:blip r:embed="rId2"/>
                <a:stretch>
                  <a:fillRect l="-2174" t="-4573" b="-3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524.jpeg">
            <a:extLst>
              <a:ext uri="{FF2B5EF4-FFF2-40B4-BE49-F238E27FC236}">
                <a16:creationId xmlns:a16="http://schemas.microsoft.com/office/drawing/2014/main" id="{FB69C799-E2F0-4FC6-82A0-E9225193E4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8070" y="2061473"/>
            <a:ext cx="5003800" cy="16554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74BF7E-7B67-4A93-B24F-3C63BCFC357B}"/>
              </a:ext>
            </a:extLst>
          </p:cNvPr>
          <p:cNvSpPr txBox="1"/>
          <p:nvPr/>
        </p:nvSpPr>
        <p:spPr>
          <a:xfrm>
            <a:off x="5321430" y="3862945"/>
            <a:ext cx="1616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39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1971530D-0015-4A39-B965-33BBF9E8777B}" vid="{E59E5317-2B94-485D-AF27-D5252DFAA69A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76</TotalTime>
  <Words>706</Words>
  <Application>Microsoft Office PowerPoint</Application>
  <PresentationFormat>全屏显示(4:3)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等线</vt:lpstr>
      <vt:lpstr>等线 Light</vt:lpstr>
      <vt:lpstr>黑体</vt:lpstr>
      <vt:lpstr>楷体</vt:lpstr>
      <vt:lpstr>Arial</vt:lpstr>
      <vt:lpstr>Cambria Math</vt:lpstr>
      <vt:lpstr>Tw Cen MT</vt:lpstr>
      <vt:lpstr>Tw Cen MT Condensed</vt:lpstr>
      <vt:lpstr>Wingdings 3</vt:lpstr>
      <vt:lpstr>课件1</vt:lpstr>
      <vt:lpstr>1_课件1</vt:lpstr>
      <vt:lpstr>积分</vt:lpstr>
      <vt:lpstr>第47课时  多边形的内角和与外角和(1)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第47课时多边形的内角和与外角和(1)</dc:title>
  <dc:creator>guan qianyi</dc:creator>
  <cp:lastModifiedBy>guan qianyi</cp:lastModifiedBy>
  <cp:revision>7</cp:revision>
  <dcterms:created xsi:type="dcterms:W3CDTF">2020-11-26T14:48:38Z</dcterms:created>
  <dcterms:modified xsi:type="dcterms:W3CDTF">2020-11-28T16:13:53Z</dcterms:modified>
</cp:coreProperties>
</file>