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6B7D5-26E2-4280-8BA8-28464E42198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B337-ED78-40F4-9418-92AAB6BC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5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0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6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2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397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38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6B7D5-26E2-4280-8BA8-28464E42198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B337-ED78-40F4-9418-92AAB6BC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6B7D5-26E2-4280-8BA8-28464E42198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B337-ED78-40F4-9418-92AAB6BC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6B7D5-26E2-4280-8BA8-28464E42198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B337-ED78-40F4-9418-92AAB6BC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1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B7D5-26E2-4280-8BA8-28464E42198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B337-ED78-40F4-9418-92AAB6BC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5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6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4C36E7F-86D0-4AD9-9150-244F5EE99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直角三角形</a:t>
            </a:r>
            <a:r>
              <a:rPr lang="en-US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(1)——</a:t>
            </a:r>
            <a:r>
              <a:rPr lang="zh-CN" altLang="zh-CN" sz="48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勾股定理及逆定理</a:t>
            </a:r>
            <a:endParaRPr lang="zh-CN" altLang="en-US" sz="9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50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8.jpeg">
            <a:extLst>
              <a:ext uri="{FF2B5EF4-FFF2-40B4-BE49-F238E27FC236}">
                <a16:creationId xmlns:a16="http://schemas.microsoft.com/office/drawing/2014/main" xmlns="" id="{5D3385E5-6707-4947-8760-A9E063AAA6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935" y="3174268"/>
            <a:ext cx="2411730" cy="17278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5A01121-A514-4E96-BB2A-C1904DCA48A1}"/>
              </a:ext>
            </a:extLst>
          </p:cNvPr>
          <p:cNvSpPr txBox="1"/>
          <p:nvPr/>
        </p:nvSpPr>
        <p:spPr>
          <a:xfrm>
            <a:off x="5257800" y="50687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01BA68F-A067-4057-BFFE-1B16253CAE17}"/>
              </a:ext>
            </a:extLst>
          </p:cNvPr>
          <p:cNvSpPr txBox="1"/>
          <p:nvPr/>
        </p:nvSpPr>
        <p:spPr>
          <a:xfrm>
            <a:off x="761365" y="267412"/>
            <a:ext cx="7988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,△ACB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△ECD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都是等腰直角三角形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,A,C,D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三点在同一直线上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BD,AE,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并延长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:△ACE≌△BCD;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互相垂直吗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请证明你的结论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A552CCB-F5C6-4DE0-80C2-A3B05C477E30}"/>
              </a:ext>
            </a:extLst>
          </p:cNvPr>
          <p:cNvSpPr txBox="1"/>
          <p:nvPr/>
        </p:nvSpPr>
        <p:spPr>
          <a:xfrm>
            <a:off x="628650" y="3683732"/>
            <a:ext cx="7747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(1)AC=BC,CE=CD,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∠ACE=∠BCD=90°,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∴△ACE≌△BCD;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55F73C6-662D-4AA7-98EB-54A15A128CD7}"/>
              </a:ext>
            </a:extLst>
          </p:cNvPr>
          <p:cNvSpPr txBox="1"/>
          <p:nvPr/>
        </p:nvSpPr>
        <p:spPr>
          <a:xfrm>
            <a:off x="501650" y="5992056"/>
            <a:ext cx="593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互相垂直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1DCF8E-FE83-4EEA-BBFC-526CF7DC2417}"/>
              </a:ext>
            </a:extLst>
          </p:cNvPr>
          <p:cNvSpPr txBox="1"/>
          <p:nvPr/>
        </p:nvSpPr>
        <p:spPr>
          <a:xfrm>
            <a:off x="777875" y="911126"/>
            <a:ext cx="7740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,AB=5,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AD=6,AC=13.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的位置关系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CE245B-97BA-479E-A0CC-330900815CB3}"/>
              </a:ext>
            </a:extLst>
          </p:cNvPr>
          <p:cNvSpPr txBox="1"/>
          <p:nvPr/>
        </p:nvSpPr>
        <p:spPr>
          <a:xfrm>
            <a:off x="777875" y="3780928"/>
            <a:ext cx="6775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AD=DE,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BE,</a:t>
            </a:r>
            <a:endParaRPr lang="zh-CN" altLang="zh-CN" sz="11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△ADC≌△EDB,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+AE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=EB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AD⊥AB.</a:t>
            </a:r>
            <a:endParaRPr lang="zh-CN" altLang="zh-CN" sz="11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80.jpeg">
            <a:extLst>
              <a:ext uri="{FF2B5EF4-FFF2-40B4-BE49-F238E27FC236}">
                <a16:creationId xmlns:a16="http://schemas.microsoft.com/office/drawing/2014/main" xmlns="" id="{1AF2F035-A03A-4D84-A2E7-E7245DF65F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360" y="2233433"/>
            <a:ext cx="3167380" cy="15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76C1A56-17BF-4E28-AFCD-60955684BE16}"/>
              </a:ext>
            </a:extLst>
          </p:cNvPr>
          <p:cNvSpPr txBox="1"/>
          <p:nvPr/>
        </p:nvSpPr>
        <p:spPr>
          <a:xfrm>
            <a:off x="876300" y="368290"/>
            <a:ext cx="73850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下列长度的三条线段能组成直角三角形的是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A.3,4,5	  B.2,3,4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C.4,6,7	  D.5,11,12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200DC5C-171D-4373-8EA6-D98C0772AA06}"/>
              </a:ext>
            </a:extLst>
          </p:cNvPr>
          <p:cNvSpPr txBox="1"/>
          <p:nvPr/>
        </p:nvSpPr>
        <p:spPr>
          <a:xfrm>
            <a:off x="806450" y="3341994"/>
            <a:ext cx="767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,AB∥DF,AC⊥BC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C,CB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∠A=20°,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A.110°	B.100°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C.80°	D.70°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914CBC-98E2-46AB-BDC2-5AA03C1AD967}"/>
              </a:ext>
            </a:extLst>
          </p:cNvPr>
          <p:cNvSpPr txBox="1"/>
          <p:nvPr/>
        </p:nvSpPr>
        <p:spPr>
          <a:xfrm>
            <a:off x="4000500" y="891719"/>
            <a:ext cx="113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BE08C0-4AD4-4162-96C6-E6AEA32DA04A}"/>
              </a:ext>
            </a:extLst>
          </p:cNvPr>
          <p:cNvSpPr txBox="1"/>
          <p:nvPr/>
        </p:nvSpPr>
        <p:spPr>
          <a:xfrm>
            <a:off x="2025650" y="4383225"/>
            <a:ext cx="113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image72.jpeg">
            <a:extLst>
              <a:ext uri="{FF2B5EF4-FFF2-40B4-BE49-F238E27FC236}">
                <a16:creationId xmlns:a16="http://schemas.microsoft.com/office/drawing/2014/main" xmlns="" id="{E4A4D5F3-609B-492D-9210-6802D8AE0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885" y="4706390"/>
            <a:ext cx="2411730" cy="14395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34605F0-3042-40FC-A453-9F389B8021D3}"/>
              </a:ext>
            </a:extLst>
          </p:cNvPr>
          <p:cNvSpPr txBox="1"/>
          <p:nvPr/>
        </p:nvSpPr>
        <p:spPr>
          <a:xfrm>
            <a:off x="5917883" y="620431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407BFE4-A5A0-4173-9109-E1C1E96CB764}"/>
              </a:ext>
            </a:extLst>
          </p:cNvPr>
          <p:cNvSpPr txBox="1"/>
          <p:nvPr/>
        </p:nvSpPr>
        <p:spPr>
          <a:xfrm>
            <a:off x="755650" y="355590"/>
            <a:ext cx="791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边上的高线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图中与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互余的角有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A198477-E28F-4C9B-A638-14DB5993AB8F}"/>
              </a:ext>
            </a:extLst>
          </p:cNvPr>
          <p:cNvSpPr txBox="1"/>
          <p:nvPr/>
        </p:nvSpPr>
        <p:spPr>
          <a:xfrm>
            <a:off x="476250" y="3394313"/>
            <a:ext cx="8191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下列说法正确的是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36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真命题的逆命题是真命题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原命题是假命题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则它的逆命题也是假命题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命题一定有逆命题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定理一定有逆定理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6D28EF6-75B4-4A8B-93C4-B4ADA4C1C97C}"/>
              </a:ext>
            </a:extLst>
          </p:cNvPr>
          <p:cNvSpPr txBox="1"/>
          <p:nvPr/>
        </p:nvSpPr>
        <p:spPr>
          <a:xfrm>
            <a:off x="1193800" y="1416387"/>
            <a:ext cx="88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5A343CD-B201-4383-B236-1A04CBD01A4E}"/>
              </a:ext>
            </a:extLst>
          </p:cNvPr>
          <p:cNvSpPr txBox="1"/>
          <p:nvPr/>
        </p:nvSpPr>
        <p:spPr>
          <a:xfrm>
            <a:off x="5486400" y="3436889"/>
            <a:ext cx="80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image73.jpeg">
            <a:extLst>
              <a:ext uri="{FF2B5EF4-FFF2-40B4-BE49-F238E27FC236}">
                <a16:creationId xmlns:a16="http://schemas.microsoft.com/office/drawing/2014/main" xmlns="" id="{7A90BE7A-D14B-4FA3-8E64-95C1C75880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2570" y="1801247"/>
            <a:ext cx="2627630" cy="13315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6B75A1B-D7E1-4E08-8185-C90CDB8DB5F1}"/>
              </a:ext>
            </a:extLst>
          </p:cNvPr>
          <p:cNvSpPr txBox="1"/>
          <p:nvPr/>
        </p:nvSpPr>
        <p:spPr>
          <a:xfrm>
            <a:off x="5838825" y="3024981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7BC03AE-993F-46DE-BBF9-FC320BD63CB6}"/>
              </a:ext>
            </a:extLst>
          </p:cNvPr>
          <p:cNvSpPr txBox="1"/>
          <p:nvPr/>
        </p:nvSpPr>
        <p:spPr>
          <a:xfrm>
            <a:off x="749300" y="674638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5.“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对顶角相等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的逆命题是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</a:p>
          <a:p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_______________,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逆命题是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命题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真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”).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42E9DBA-3418-43C9-8FFC-CB71EB6D1DFC}"/>
              </a:ext>
            </a:extLst>
          </p:cNvPr>
          <p:cNvSpPr txBox="1"/>
          <p:nvPr/>
        </p:nvSpPr>
        <p:spPr>
          <a:xfrm>
            <a:off x="901700" y="3598039"/>
            <a:ext cx="785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6.“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等腰三角形的两个底角相等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”,</a:t>
            </a:r>
            <a:r>
              <a:rPr lang="zh-CN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这个命题的逆命题是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</a:p>
          <a:p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36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__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BCD0443-451D-4ACB-86E3-A63DA9A384F6}"/>
              </a:ext>
            </a:extLst>
          </p:cNvPr>
          <p:cNvSpPr txBox="1"/>
          <p:nvPr/>
        </p:nvSpPr>
        <p:spPr>
          <a:xfrm>
            <a:off x="1047750" y="674638"/>
            <a:ext cx="7346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相等的两个角是对顶角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1F15854-65DA-422A-82D4-4C8D1A5222A0}"/>
              </a:ext>
            </a:extLst>
          </p:cNvPr>
          <p:cNvSpPr txBox="1"/>
          <p:nvPr/>
        </p:nvSpPr>
        <p:spPr>
          <a:xfrm>
            <a:off x="771525" y="4088536"/>
            <a:ext cx="7635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两个角相等的三角形是等腰三角形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129108C-3279-4C59-8CEA-4D09BC4815E1}"/>
              </a:ext>
            </a:extLst>
          </p:cNvPr>
          <p:cNvSpPr txBox="1"/>
          <p:nvPr/>
        </p:nvSpPr>
        <p:spPr>
          <a:xfrm>
            <a:off x="6781800" y="1182469"/>
            <a:ext cx="80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47D124-260F-449B-81B3-783B524156B7}"/>
              </a:ext>
            </a:extLst>
          </p:cNvPr>
          <p:cNvSpPr txBox="1"/>
          <p:nvPr/>
        </p:nvSpPr>
        <p:spPr>
          <a:xfrm>
            <a:off x="476250" y="657579"/>
            <a:ext cx="86169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,∠C=90°,AB=17,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,∠C=90°,AC=5,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BC=12,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,∠C=90°,AC∶CB=3∶4,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AB=25,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AC=____,BC=____.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,AB=6,AC=8,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65D659F2-AE35-492E-B6ED-EC8B1A770FFD}"/>
                  </a:ext>
                </a:extLst>
              </p:cNvPr>
              <p:cNvSpPr txBox="1"/>
              <p:nvPr/>
            </p:nvSpPr>
            <p:spPr>
              <a:xfrm>
                <a:off x="1349375" y="4374382"/>
                <a:ext cx="4572000" cy="698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D659F2-AE35-492E-B6ED-EC8B1A77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4374382"/>
                <a:ext cx="4572000" cy="698268"/>
              </a:xfrm>
              <a:prstGeom prst="rect">
                <a:avLst/>
              </a:prstGeom>
              <a:blipFill>
                <a:blip r:embed="rId2"/>
                <a:stretch>
                  <a:fillRect l="-4000" t="-9649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0A08E4F-661A-4CAA-8148-BDFF3A54870D}"/>
              </a:ext>
            </a:extLst>
          </p:cNvPr>
          <p:cNvSpPr txBox="1"/>
          <p:nvPr/>
        </p:nvSpPr>
        <p:spPr>
          <a:xfrm>
            <a:off x="2825750" y="1148834"/>
            <a:ext cx="132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F94ED7F-917B-4B37-9D12-CC19D7C69EAF}"/>
              </a:ext>
            </a:extLst>
          </p:cNvPr>
          <p:cNvSpPr txBox="1"/>
          <p:nvPr/>
        </p:nvSpPr>
        <p:spPr>
          <a:xfrm>
            <a:off x="3048000" y="2249118"/>
            <a:ext cx="117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13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053837E-D745-4E53-AE01-F49CD19E40E9}"/>
              </a:ext>
            </a:extLst>
          </p:cNvPr>
          <p:cNvSpPr txBox="1"/>
          <p:nvPr/>
        </p:nvSpPr>
        <p:spPr>
          <a:xfrm>
            <a:off x="2971800" y="3411613"/>
            <a:ext cx="132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15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793A18F-9C46-41D7-A4A1-74B5548BB726}"/>
              </a:ext>
            </a:extLst>
          </p:cNvPr>
          <p:cNvSpPr txBox="1"/>
          <p:nvPr/>
        </p:nvSpPr>
        <p:spPr>
          <a:xfrm>
            <a:off x="4870450" y="3342054"/>
            <a:ext cx="117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20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9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4.jpeg">
            <a:extLst>
              <a:ext uri="{FF2B5EF4-FFF2-40B4-BE49-F238E27FC236}">
                <a16:creationId xmlns:a16="http://schemas.microsoft.com/office/drawing/2014/main" xmlns="" id="{1550A137-76D4-4975-B754-409BCB3C9D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440" y="1793320"/>
            <a:ext cx="1400810" cy="23159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24375A3-1916-48BB-AB72-1FFD960B1BC1}"/>
              </a:ext>
            </a:extLst>
          </p:cNvPr>
          <p:cNvSpPr txBox="1"/>
          <p:nvPr/>
        </p:nvSpPr>
        <p:spPr>
          <a:xfrm>
            <a:off x="5422899" y="43012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18C2754-3F49-42CE-AE8F-DCAB0104CC03}"/>
                  </a:ext>
                </a:extLst>
              </p:cNvPr>
              <p:cNvSpPr txBox="1"/>
              <p:nvPr/>
            </p:nvSpPr>
            <p:spPr>
              <a:xfrm>
                <a:off x="514350" y="284897"/>
                <a:ext cx="8248650" cy="291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在直角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,∠C=90°,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BC=3,AB=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𝟕𝟑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BD.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完善图形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;(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直接在图上画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8C2754-3F49-42CE-AE8F-DCAB0104C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4897"/>
                <a:ext cx="8248650" cy="2914580"/>
              </a:xfrm>
              <a:prstGeom prst="rect">
                <a:avLst/>
              </a:prstGeom>
              <a:blipFill>
                <a:blip r:embed="rId3"/>
                <a:stretch>
                  <a:fillRect l="-2216" t="-3347" b="-7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D9D38E0-ECC2-407A-9E37-DCF893469417}"/>
              </a:ext>
            </a:extLst>
          </p:cNvPr>
          <p:cNvSpPr txBox="1"/>
          <p:nvPr/>
        </p:nvSpPr>
        <p:spPr>
          <a:xfrm>
            <a:off x="1146174" y="375347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D0CFC812-2246-4F76-952B-C1B9EBB9865D}"/>
                  </a:ext>
                </a:extLst>
              </p:cNvPr>
              <p:cNvSpPr txBox="1"/>
              <p:nvPr/>
            </p:nvSpPr>
            <p:spPr>
              <a:xfrm>
                <a:off x="1146174" y="4468138"/>
                <a:ext cx="5083175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(2)BD=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𝐂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=5;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CFC812-2246-4F76-952B-C1B9EBB98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74" y="4468138"/>
                <a:ext cx="5083175" cy="785664"/>
              </a:xfrm>
              <a:prstGeom prst="rect">
                <a:avLst/>
              </a:prstGeom>
              <a:blipFill>
                <a:blip r:embed="rId4"/>
                <a:stretch>
                  <a:fillRect l="-3597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79AE8E3-2D6D-4A1E-BC95-B9585C34EBA1}"/>
              </a:ext>
            </a:extLst>
          </p:cNvPr>
          <p:cNvSpPr txBox="1"/>
          <p:nvPr/>
        </p:nvSpPr>
        <p:spPr>
          <a:xfrm>
            <a:off x="1228725" y="53904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(3)S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=6.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9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E8D72BC-A81F-408C-9B6A-DB529C87F646}"/>
                  </a:ext>
                </a:extLst>
              </p:cNvPr>
              <p:cNvSpPr txBox="1"/>
              <p:nvPr/>
            </p:nvSpPr>
            <p:spPr>
              <a:xfrm>
                <a:off x="971550" y="480130"/>
                <a:ext cx="758825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,CD⊥AB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AC=4,BC=3,DB=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CD,AD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判断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的形状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并说明理由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8D72BC-A81F-408C-9B6A-DB529C87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480130"/>
                <a:ext cx="7588250" cy="2554545"/>
              </a:xfrm>
              <a:prstGeom prst="rect">
                <a:avLst/>
              </a:prstGeom>
              <a:blipFill>
                <a:blip r:embed="rId2"/>
                <a:stretch>
                  <a:fillRect l="-2410" t="-3819" b="-8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EECCB7D-EBFB-4C33-B9C5-D495F1CD85A9}"/>
                  </a:ext>
                </a:extLst>
              </p:cNvPr>
              <p:cNvSpPr txBox="1"/>
              <p:nvPr/>
            </p:nvSpPr>
            <p:spPr>
              <a:xfrm>
                <a:off x="971550" y="3823326"/>
                <a:ext cx="45720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,AD=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CCB7D-EBFB-4C33-B9C5-D495F1CD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823326"/>
                <a:ext cx="4572000" cy="892552"/>
              </a:xfrm>
              <a:prstGeom prst="rect">
                <a:avLst/>
              </a:prstGeom>
              <a:blipFill>
                <a:blip r:embed="rId3"/>
                <a:stretch>
                  <a:fillRect l="-4000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AA16C42-2F62-4407-BB3C-83E5C9802A9A}"/>
              </a:ext>
            </a:extLst>
          </p:cNvPr>
          <p:cNvSpPr txBox="1"/>
          <p:nvPr/>
        </p:nvSpPr>
        <p:spPr>
          <a:xfrm>
            <a:off x="1308100" y="5060822"/>
            <a:ext cx="586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(2)△ABC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为直角三角形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image75.jpeg">
            <a:extLst>
              <a:ext uri="{FF2B5EF4-FFF2-40B4-BE49-F238E27FC236}">
                <a16:creationId xmlns:a16="http://schemas.microsoft.com/office/drawing/2014/main" xmlns="" id="{AB2B6DCE-0DB3-46A0-A2B1-417B5374D63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7257" y="3237806"/>
            <a:ext cx="2483485" cy="16198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3067164-C010-4773-987F-392E779517BA}"/>
              </a:ext>
            </a:extLst>
          </p:cNvPr>
          <p:cNvSpPr txBox="1"/>
          <p:nvPr/>
        </p:nvSpPr>
        <p:spPr>
          <a:xfrm>
            <a:off x="6877050" y="5017969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41D6BE0-905C-469C-99B6-94283D314FD5}"/>
              </a:ext>
            </a:extLst>
          </p:cNvPr>
          <p:cNvSpPr txBox="1"/>
          <p:nvPr/>
        </p:nvSpPr>
        <p:spPr>
          <a:xfrm>
            <a:off x="530225" y="89630"/>
            <a:ext cx="8083550" cy="415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,∠C=90°.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∠A=30°,BC=2,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∠A=30°,AB=2,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∠A=30°,AC=2,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∠A=45°,AB=3,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F1FEAEE-B8CF-430D-9AEB-A1BFD8B95A37}"/>
              </a:ext>
            </a:extLst>
          </p:cNvPr>
          <p:cNvSpPr txBox="1"/>
          <p:nvPr/>
        </p:nvSpPr>
        <p:spPr>
          <a:xfrm>
            <a:off x="692150" y="4353735"/>
            <a:ext cx="8083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角的直角三角形三边长的比值是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角的直角三角形三边长的比值是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12702A3-9A7E-4E33-8996-2BF25A4DC6E4}"/>
              </a:ext>
            </a:extLst>
          </p:cNvPr>
          <p:cNvSpPr txBox="1"/>
          <p:nvPr/>
        </p:nvSpPr>
        <p:spPr>
          <a:xfrm>
            <a:off x="5400675" y="852260"/>
            <a:ext cx="74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D5E7506-64C5-41F9-86C1-E85E08491891}"/>
                  </a:ext>
                </a:extLst>
              </p:cNvPr>
              <p:cNvSpPr txBox="1"/>
              <p:nvPr/>
            </p:nvSpPr>
            <p:spPr>
              <a:xfrm>
                <a:off x="6937375" y="856809"/>
                <a:ext cx="128905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5E7506-64C5-41F9-86C1-E85E08491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75" y="856809"/>
                <a:ext cx="1289050" cy="698589"/>
              </a:xfrm>
              <a:prstGeom prst="rect">
                <a:avLst/>
              </a:prstGeom>
              <a:blipFill rotWithShape="1">
                <a:blip r:embed="rId2"/>
                <a:stretch>
                  <a:fillRect l="-14218" t="-8772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3267DCA-F903-4117-A01C-BF7E20493A6A}"/>
              </a:ext>
            </a:extLst>
          </p:cNvPr>
          <p:cNvSpPr txBox="1"/>
          <p:nvPr/>
        </p:nvSpPr>
        <p:spPr>
          <a:xfrm>
            <a:off x="5432425" y="1679136"/>
            <a:ext cx="7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CAC5D096-037D-4DBF-960C-8BFBB0FD5EC2}"/>
                  </a:ext>
                </a:extLst>
              </p:cNvPr>
              <p:cNvSpPr txBox="1"/>
              <p:nvPr/>
            </p:nvSpPr>
            <p:spPr>
              <a:xfrm>
                <a:off x="6592474" y="1705892"/>
                <a:ext cx="1587500" cy="71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C5D096-037D-4DBF-960C-8BFBB0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74" y="1705892"/>
                <a:ext cx="1587500" cy="711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F95197B9-E25C-49A4-8BB7-C89A3F75FB55}"/>
                  </a:ext>
                </a:extLst>
              </p:cNvPr>
              <p:cNvSpPr txBox="1"/>
              <p:nvPr/>
            </p:nvSpPr>
            <p:spPr>
              <a:xfrm>
                <a:off x="5222875" y="3182454"/>
                <a:ext cx="920750" cy="9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5197B9-E25C-49A4-8BB7-C89A3F75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75" y="3182454"/>
                <a:ext cx="920750" cy="982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585605F7-3168-4D46-9165-17E8D9798667}"/>
                  </a:ext>
                </a:extLst>
              </p:cNvPr>
              <p:cNvSpPr txBox="1"/>
              <p:nvPr/>
            </p:nvSpPr>
            <p:spPr>
              <a:xfrm>
                <a:off x="6937375" y="3174479"/>
                <a:ext cx="1149350" cy="9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5605F7-3168-4D46-9165-17E8D979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75" y="3174479"/>
                <a:ext cx="1149350" cy="982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28599E97-1167-4341-A1A9-1633AD31753F}"/>
                  </a:ext>
                </a:extLst>
              </p:cNvPr>
              <p:cNvSpPr txBox="1"/>
              <p:nvPr/>
            </p:nvSpPr>
            <p:spPr>
              <a:xfrm>
                <a:off x="6896100" y="2312963"/>
                <a:ext cx="1117600" cy="98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599E97-1167-4341-A1A9-1633AD31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312963"/>
                <a:ext cx="1117600" cy="983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258708C5-88FB-4B22-99BC-C4EA576AFC26}"/>
                  </a:ext>
                </a:extLst>
              </p:cNvPr>
              <p:cNvSpPr txBox="1"/>
              <p:nvPr/>
            </p:nvSpPr>
            <p:spPr>
              <a:xfrm>
                <a:off x="5213350" y="2324954"/>
                <a:ext cx="1117600" cy="98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58708C5-88FB-4B22-99BC-C4EA576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350" y="2324954"/>
                <a:ext cx="1117600" cy="983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BDB2139E-C4A6-4C3D-A7F6-CEF8C2CCDCD0}"/>
                  </a:ext>
                </a:extLst>
              </p:cNvPr>
              <p:cNvSpPr txBox="1"/>
              <p:nvPr/>
            </p:nvSpPr>
            <p:spPr>
              <a:xfrm>
                <a:off x="2254250" y="4829071"/>
                <a:ext cx="216535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1∶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∶2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B2139E-C4A6-4C3D-A7F6-CEF8C2CC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50" y="4829071"/>
                <a:ext cx="2165350" cy="698589"/>
              </a:xfrm>
              <a:prstGeom prst="rect">
                <a:avLst/>
              </a:prstGeom>
              <a:blipFill>
                <a:blip r:embed="rId8"/>
                <a:stretch>
                  <a:fillRect l="-8732" t="-8696" r="-1774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94992BFD-B232-4968-9A24-B50042111466}"/>
                  </a:ext>
                </a:extLst>
              </p:cNvPr>
              <p:cNvSpPr txBox="1"/>
              <p:nvPr/>
            </p:nvSpPr>
            <p:spPr>
              <a:xfrm>
                <a:off x="5594350" y="5305946"/>
                <a:ext cx="2413000" cy="70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1∶1∶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4992BFD-B232-4968-9A24-B5004211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0" y="5305946"/>
                <a:ext cx="2413000" cy="700385"/>
              </a:xfrm>
              <a:prstGeom prst="rect">
                <a:avLst/>
              </a:prstGeom>
              <a:blipFill>
                <a:blip r:embed="rId9"/>
                <a:stretch>
                  <a:fillRect l="-7828" t="-869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9" grpId="0"/>
      <p:bldP spid="21" grpId="0"/>
      <p:bldP spid="22" grpId="0"/>
      <p:bldP spid="23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17147A8-6316-45B6-9E8C-2496B27ECF7A}"/>
                  </a:ext>
                </a:extLst>
              </p:cNvPr>
              <p:cNvSpPr txBox="1"/>
              <p:nvPr/>
            </p:nvSpPr>
            <p:spPr>
              <a:xfrm>
                <a:off x="831850" y="931085"/>
                <a:ext cx="8128000" cy="186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,∠B=90°,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,∠BAC=30°,CD=2,AD=2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7147A8-6316-45B6-9E8C-2496B27E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931085"/>
                <a:ext cx="8128000" cy="1860638"/>
              </a:xfrm>
              <a:prstGeom prst="rect">
                <a:avLst/>
              </a:prstGeom>
              <a:blipFill>
                <a:blip r:embed="rId2"/>
                <a:stretch>
                  <a:fillRect l="-2249" t="-5246" b="-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9E47B423-3F0F-4950-B3C9-F5195E4F49D9}"/>
                  </a:ext>
                </a:extLst>
              </p:cNvPr>
              <p:cNvSpPr txBox="1"/>
              <p:nvPr/>
            </p:nvSpPr>
            <p:spPr>
              <a:xfrm>
                <a:off x="996950" y="4267200"/>
                <a:ext cx="6800850" cy="980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:S</a:t>
                </a:r>
                <a:r>
                  <a:rPr lang="zh-CN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+2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47B423-3F0F-4950-B3C9-F5195E4F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" y="4267200"/>
                <a:ext cx="6800850" cy="980846"/>
              </a:xfrm>
              <a:prstGeom prst="rect">
                <a:avLst/>
              </a:prstGeom>
              <a:blipFill>
                <a:blip r:embed="rId3"/>
                <a:stretch>
                  <a:fillRect l="-2780" b="-7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77.jpeg">
            <a:extLst>
              <a:ext uri="{FF2B5EF4-FFF2-40B4-BE49-F238E27FC236}">
                <a16:creationId xmlns:a16="http://schemas.microsoft.com/office/drawing/2014/main" xmlns="" id="{6C113D09-AE87-43B9-AE9B-445A6540C41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3265" y="2537833"/>
            <a:ext cx="2267585" cy="15474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FA03D35-761D-4A18-A59D-E624A6D74930}"/>
              </a:ext>
            </a:extLst>
          </p:cNvPr>
          <p:cNvSpPr txBox="1"/>
          <p:nvPr/>
        </p:nvSpPr>
        <p:spPr>
          <a:xfrm>
            <a:off x="7200900" y="380693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37</TotalTime>
  <Words>756</Words>
  <Application>Microsoft Office PowerPoint</Application>
  <PresentationFormat>全屏显示(4:3)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课件1</vt:lpstr>
      <vt:lpstr>1_课件1</vt:lpstr>
      <vt:lpstr>积分</vt:lpstr>
      <vt:lpstr>第6课时  直角三角形(1)——勾股定理及逆定理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第6课时直角三角形(1)——勾股定理及逆定理 </dc:title>
  <dc:creator>guan qianyi</dc:creator>
  <cp:lastModifiedBy>xb21cn</cp:lastModifiedBy>
  <cp:revision>7</cp:revision>
  <dcterms:created xsi:type="dcterms:W3CDTF">2020-11-23T15:15:50Z</dcterms:created>
  <dcterms:modified xsi:type="dcterms:W3CDTF">2020-11-24T15:12:31Z</dcterms:modified>
</cp:coreProperties>
</file>