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882042" y="887828"/>
            <a:ext cx="4657092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重点复习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10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>
              <a:solidFill>
                <a:srgbClr val="FFFFFF"/>
              </a:solidFill>
              <a:ea typeface="等线" panose="02010600030101010101" pitchFamily="2" charset="-122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     分式的化简求值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77AD46-1A91-4783-A630-F8AB4792ED4D}"/>
                  </a:ext>
                </a:extLst>
              </p:cNvPr>
              <p:cNvSpPr txBox="1"/>
              <p:nvPr/>
            </p:nvSpPr>
            <p:spPr>
              <a:xfrm>
                <a:off x="121296" y="-126058"/>
                <a:ext cx="8537511" cy="5844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÷(a+1)+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然后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三个数中任选一个合适的数代入求值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den>
                        </m:f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𝟐𝐦𝐧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𝐦𝐧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m=-3,n=5.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a-2=0.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77AD46-1A91-4783-A630-F8AB4792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6" y="-126058"/>
                <a:ext cx="8537511" cy="5844229"/>
              </a:xfrm>
              <a:prstGeom prst="rect">
                <a:avLst/>
              </a:prstGeom>
              <a:blipFill>
                <a:blip r:embed="rId2"/>
                <a:stretch>
                  <a:fillRect l="-1857" r="-6571" b="-2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D318B0-C385-4954-BD2B-202C9A4C5552}"/>
                  </a:ext>
                </a:extLst>
              </p:cNvPr>
              <p:cNvSpPr txBox="1"/>
              <p:nvPr/>
            </p:nvSpPr>
            <p:spPr>
              <a:xfrm>
                <a:off x="699797" y="1297402"/>
                <a:ext cx="7025950" cy="803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a=2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=5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D318B0-C385-4954-BD2B-202C9A4C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7" y="1297402"/>
                <a:ext cx="7025950" cy="803618"/>
              </a:xfrm>
              <a:prstGeom prst="rect">
                <a:avLst/>
              </a:prstGeom>
              <a:blipFill>
                <a:blip r:embed="rId3"/>
                <a:stretch>
                  <a:fillRect l="-2257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9DB690-24CC-4A9B-A391-5C6EA1F242DE}"/>
                  </a:ext>
                </a:extLst>
              </p:cNvPr>
              <p:cNvSpPr txBox="1"/>
              <p:nvPr/>
            </p:nvSpPr>
            <p:spPr>
              <a:xfrm>
                <a:off x="587829" y="3524480"/>
                <a:ext cx="8294914" cy="803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m=-3,n=5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9DB690-24CC-4A9B-A391-5C6EA1F2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3524480"/>
                <a:ext cx="8294914" cy="803810"/>
              </a:xfrm>
              <a:prstGeom prst="rect">
                <a:avLst/>
              </a:prstGeom>
              <a:blipFill>
                <a:blip r:embed="rId4"/>
                <a:stretch>
                  <a:fillRect l="-1837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93042A-234F-4382-A9FB-9E776E25A4CD}"/>
                  </a:ext>
                </a:extLst>
              </p:cNvPr>
              <p:cNvSpPr txBox="1"/>
              <p:nvPr/>
            </p:nvSpPr>
            <p:spPr>
              <a:xfrm>
                <a:off x="587829" y="5751813"/>
                <a:ext cx="7072606" cy="803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a=2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=3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93042A-234F-4382-A9FB-9E776E25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751813"/>
                <a:ext cx="7072606" cy="803618"/>
              </a:xfrm>
              <a:prstGeom prst="rect">
                <a:avLst/>
              </a:prstGeom>
              <a:blipFill>
                <a:blip r:embed="rId5"/>
                <a:stretch>
                  <a:fillRect l="-2153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7AD6F5-8679-4BDC-B190-68C3BE9C3728}"/>
                  </a:ext>
                </a:extLst>
              </p:cNvPr>
              <p:cNvSpPr txBox="1"/>
              <p:nvPr/>
            </p:nvSpPr>
            <p:spPr>
              <a:xfrm>
                <a:off x="149288" y="121908"/>
                <a:ext cx="9227977" cy="5844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a=1+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然后从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中选取一个你认为合适的数作为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的值代入求值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7AD6F5-8679-4BDC-B190-68C3BE9C3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21908"/>
                <a:ext cx="9227977" cy="5844805"/>
              </a:xfrm>
              <a:prstGeom prst="rect">
                <a:avLst/>
              </a:prstGeom>
              <a:blipFill>
                <a:blip r:embed="rId2"/>
                <a:stretch>
                  <a:fillRect l="-1651" r="-1453" b="-2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1E2BCD-3F84-4220-94A5-501FC0CD4BB3}"/>
                  </a:ext>
                </a:extLst>
              </p:cNvPr>
              <p:cNvSpPr txBox="1"/>
              <p:nvPr/>
            </p:nvSpPr>
            <p:spPr>
              <a:xfrm>
                <a:off x="823425" y="1390053"/>
                <a:ext cx="7004957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-2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1E2BCD-3F84-4220-94A5-501FC0CD4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25" y="1390053"/>
                <a:ext cx="7004957" cy="884473"/>
              </a:xfrm>
              <a:prstGeom prst="rect">
                <a:avLst/>
              </a:prstGeom>
              <a:blipFill>
                <a:blip r:embed="rId3"/>
                <a:stretch>
                  <a:fillRect l="-2176" b="-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2091EF-9009-4449-8D15-0DC0550F28B8}"/>
                  </a:ext>
                </a:extLst>
              </p:cNvPr>
              <p:cNvSpPr txBox="1"/>
              <p:nvPr/>
            </p:nvSpPr>
            <p:spPr>
              <a:xfrm>
                <a:off x="702128" y="3429000"/>
                <a:ext cx="6855668" cy="88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a=1+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2091EF-9009-4449-8D15-0DC0550F2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8" y="3429000"/>
                <a:ext cx="6855668" cy="883319"/>
              </a:xfrm>
              <a:prstGeom prst="rect">
                <a:avLst/>
              </a:prstGeom>
              <a:blipFill>
                <a:blip r:embed="rId4"/>
                <a:stretch>
                  <a:fillRect l="-2222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E05000-78E5-4824-8DEB-5313F39B901B}"/>
                  </a:ext>
                </a:extLst>
              </p:cNvPr>
              <p:cNvSpPr txBox="1"/>
              <p:nvPr/>
            </p:nvSpPr>
            <p:spPr>
              <a:xfrm>
                <a:off x="783770" y="5966713"/>
                <a:ext cx="7576459" cy="802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E05000-78E5-4824-8DEB-5313F39B9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0" y="5966713"/>
                <a:ext cx="7576459" cy="802336"/>
              </a:xfrm>
              <a:prstGeom prst="rect">
                <a:avLst/>
              </a:prstGeom>
              <a:blipFill>
                <a:blip r:embed="rId5"/>
                <a:stretch>
                  <a:fillRect l="-2093" t="-763" b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2C4BE8-AA5E-4D4A-8ECD-83999906173D}"/>
                  </a:ext>
                </a:extLst>
              </p:cNvPr>
              <p:cNvSpPr txBox="1"/>
              <p:nvPr/>
            </p:nvSpPr>
            <p:spPr>
              <a:xfrm>
                <a:off x="125964" y="79984"/>
                <a:ext cx="8892073" cy="4836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再从不等式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2x-3&lt;7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的正整数解中选一个使原式有意义的数代入求值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2C4BE8-AA5E-4D4A-8ECD-83999906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4" y="79984"/>
                <a:ext cx="8892073" cy="4836067"/>
              </a:xfrm>
              <a:prstGeom prst="rect">
                <a:avLst/>
              </a:prstGeom>
              <a:blipFill>
                <a:blip r:embed="rId2"/>
                <a:stretch>
                  <a:fillRect l="-1783" b="-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56989A-6088-4DE2-AF04-BC36B590093D}"/>
                  </a:ext>
                </a:extLst>
              </p:cNvPr>
              <p:cNvSpPr txBox="1"/>
              <p:nvPr/>
            </p:nvSpPr>
            <p:spPr>
              <a:xfrm>
                <a:off x="125963" y="1705109"/>
                <a:ext cx="9109010" cy="1585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不等式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2x-3&lt;7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的解集为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x&lt;5,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其正整数解为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x=1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56989A-6088-4DE2-AF04-BC36B590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" y="1705109"/>
                <a:ext cx="9109010" cy="1585819"/>
              </a:xfrm>
              <a:prstGeom prst="rect">
                <a:avLst/>
              </a:prstGeom>
              <a:blipFill>
                <a:blip r:embed="rId3"/>
                <a:stretch>
                  <a:fillRect l="-174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E6D087-BC26-4815-A9B8-32BBCE4DB59D}"/>
                  </a:ext>
                </a:extLst>
              </p:cNvPr>
              <p:cNvSpPr txBox="1"/>
              <p:nvPr/>
            </p:nvSpPr>
            <p:spPr>
              <a:xfrm>
                <a:off x="338234" y="4798242"/>
                <a:ext cx="8320573" cy="1931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,5x-5-2x+4=0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的解为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E6D087-BC26-4815-A9B8-32BBCE4D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34" y="4798242"/>
                <a:ext cx="8320573" cy="1931939"/>
              </a:xfrm>
              <a:prstGeom prst="rect">
                <a:avLst/>
              </a:prstGeom>
              <a:blipFill>
                <a:blip r:embed="rId4"/>
                <a:stretch>
                  <a:fillRect l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6</TotalTime>
  <Words>409</Words>
  <Application>Microsoft Office PowerPoint</Application>
  <PresentationFormat>全屏显示(4:3)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2</cp:revision>
  <dcterms:created xsi:type="dcterms:W3CDTF">2020-11-29T05:45:13Z</dcterms:created>
  <dcterms:modified xsi:type="dcterms:W3CDTF">2020-11-29T05:52:10Z</dcterms:modified>
</cp:coreProperties>
</file>