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1" r:id="rId6"/>
    <p:sldId id="272" r:id="rId7"/>
    <p:sldId id="273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1CEF09-BFE1-451F-B004-986BF5AECF72}"/>
              </a:ext>
            </a:extLst>
          </p:cNvPr>
          <p:cNvSpPr/>
          <p:nvPr userDrawn="1"/>
        </p:nvSpPr>
        <p:spPr>
          <a:xfrm rot="19869752">
            <a:off x="1363429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2813435" y="804224"/>
            <a:ext cx="4324484" cy="1529266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重点复习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8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noProof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    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分式及基本概念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4DD4DD-4BBA-4626-A50E-5A46A1F80B8F}"/>
                  </a:ext>
                </a:extLst>
              </p:cNvPr>
              <p:cNvSpPr txBox="1"/>
              <p:nvPr/>
            </p:nvSpPr>
            <p:spPr>
              <a:xfrm>
                <a:off x="597707" y="875384"/>
                <a:ext cx="9134669" cy="5107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代数式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𝛑</m:t>
                        </m:r>
                      </m:den>
                    </m:f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分式的个数是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A.1	   B.2	    C.3	   D.4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0,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=-2	 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=±2	 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=2	 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=0</a:t>
                </a:r>
                <a:endParaRPr lang="zh-CN" altLang="zh-CN" sz="18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4DD4DD-4BBA-4626-A50E-5A46A1F80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07" y="875384"/>
                <a:ext cx="9134669" cy="5107232"/>
              </a:xfrm>
              <a:prstGeom prst="rect">
                <a:avLst/>
              </a:prstGeom>
              <a:blipFill>
                <a:blip r:embed="rId2"/>
                <a:stretch>
                  <a:fillRect l="-1668" b="-2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1B8FC859-F379-458C-B497-7C9CCFE6AD18}"/>
              </a:ext>
            </a:extLst>
          </p:cNvPr>
          <p:cNvSpPr txBox="1"/>
          <p:nvPr/>
        </p:nvSpPr>
        <p:spPr>
          <a:xfrm>
            <a:off x="7561730" y="1038872"/>
            <a:ext cx="8292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DB78E4-8194-4159-8EF3-A6FFC9555402}"/>
              </a:ext>
            </a:extLst>
          </p:cNvPr>
          <p:cNvSpPr txBox="1"/>
          <p:nvPr/>
        </p:nvSpPr>
        <p:spPr>
          <a:xfrm>
            <a:off x="4864542" y="4293060"/>
            <a:ext cx="4867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DC7DAC4-AE21-4056-B36E-EE1F52899A1F}"/>
                  </a:ext>
                </a:extLst>
              </p:cNvPr>
              <p:cNvSpPr txBox="1"/>
              <p:nvPr/>
            </p:nvSpPr>
            <p:spPr>
              <a:xfrm>
                <a:off x="0" y="586170"/>
                <a:ext cx="9199984" cy="5685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使分式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有意义的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的取值范围是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下列各式中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无论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取何值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分式都有意义的是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zh-CN" altLang="zh-CN" sz="18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DC7DAC4-AE21-4056-B36E-EE1F52899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6170"/>
                <a:ext cx="9199984" cy="5685659"/>
              </a:xfrm>
              <a:prstGeom prst="rect">
                <a:avLst/>
              </a:prstGeom>
              <a:blipFill>
                <a:blip r:embed="rId2"/>
                <a:stretch>
                  <a:fillRect l="-1657" t="-1072" b="-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4873399-5AA8-48AE-82CA-5BA2B8898930}"/>
              </a:ext>
            </a:extLst>
          </p:cNvPr>
          <p:cNvSpPr txBox="1"/>
          <p:nvPr/>
        </p:nvSpPr>
        <p:spPr>
          <a:xfrm>
            <a:off x="7052983" y="586170"/>
            <a:ext cx="8180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(D)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5DB403-2A24-43DD-952B-4CB9316AB06C}"/>
              </a:ext>
            </a:extLst>
          </p:cNvPr>
          <p:cNvSpPr txBox="1"/>
          <p:nvPr/>
        </p:nvSpPr>
        <p:spPr>
          <a:xfrm>
            <a:off x="8532159" y="3937919"/>
            <a:ext cx="4764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79CAB41-F3F9-4A5B-BE98-6458B2DCE9B5}"/>
                  </a:ext>
                </a:extLst>
              </p:cNvPr>
              <p:cNvSpPr txBox="1"/>
              <p:nvPr/>
            </p:nvSpPr>
            <p:spPr>
              <a:xfrm>
                <a:off x="259977" y="831045"/>
                <a:ext cx="9237306" cy="5195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5.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的值为正整数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则整数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A.0	  B.1	  C.0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	  D.0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-1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6.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的值等于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D.5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79CAB41-F3F9-4A5B-BE98-6458B2DCE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7" y="831045"/>
                <a:ext cx="9237306" cy="5195910"/>
              </a:xfrm>
              <a:prstGeom prst="rect">
                <a:avLst/>
              </a:prstGeom>
              <a:blipFill>
                <a:blip r:embed="rId2"/>
                <a:stretch>
                  <a:fillRect l="-1716" b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09C7939-4D4E-403B-B21A-4BF254D12FE9}"/>
              </a:ext>
            </a:extLst>
          </p:cNvPr>
          <p:cNvSpPr txBox="1"/>
          <p:nvPr/>
        </p:nvSpPr>
        <p:spPr>
          <a:xfrm>
            <a:off x="8101853" y="958189"/>
            <a:ext cx="782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78B5C9-D028-479A-BF6C-BAF3C100CC8F}"/>
              </a:ext>
            </a:extLst>
          </p:cNvPr>
          <p:cNvSpPr txBox="1"/>
          <p:nvPr/>
        </p:nvSpPr>
        <p:spPr>
          <a:xfrm>
            <a:off x="4750471" y="4024119"/>
            <a:ext cx="12200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73BD576-7FED-4C21-851A-B5474548DBD8}"/>
                  </a:ext>
                </a:extLst>
              </p:cNvPr>
              <p:cNvSpPr txBox="1"/>
              <p:nvPr/>
            </p:nvSpPr>
            <p:spPr>
              <a:xfrm>
                <a:off x="267661" y="982183"/>
                <a:ext cx="9330612" cy="5194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下列关于分式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3200" b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的各种说法中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错误的是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=0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分式没有意义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&gt;-2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分式的值为负数</a:t>
                </a: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&lt;-2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分式的值为正数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=-2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分式的值为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8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下列各式中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与分式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</m:den>
                    </m:f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的值相等的是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B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C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3200" b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D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</m:den>
                    </m:f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73BD576-7FED-4C21-851A-B5474548D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61" y="982183"/>
                <a:ext cx="9330612" cy="5194948"/>
              </a:xfrm>
              <a:prstGeom prst="rect">
                <a:avLst/>
              </a:prstGeom>
              <a:blipFill>
                <a:blip r:embed="rId2"/>
                <a:stretch>
                  <a:fillRect l="-1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11AFAB1-5E37-47AE-BFF2-0899166269B1}"/>
              </a:ext>
            </a:extLst>
          </p:cNvPr>
          <p:cNvSpPr txBox="1"/>
          <p:nvPr/>
        </p:nvSpPr>
        <p:spPr>
          <a:xfrm>
            <a:off x="8254253" y="1092660"/>
            <a:ext cx="8180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FFD3A4-AC82-4BD2-9187-FE31466A2EA6}"/>
              </a:ext>
            </a:extLst>
          </p:cNvPr>
          <p:cNvSpPr txBox="1"/>
          <p:nvPr/>
        </p:nvSpPr>
        <p:spPr>
          <a:xfrm>
            <a:off x="7671547" y="4588895"/>
            <a:ext cx="7373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915AE80-FEC8-426E-8C6E-97CABE1B1EEA}"/>
                  </a:ext>
                </a:extLst>
              </p:cNvPr>
              <p:cNvSpPr txBox="1"/>
              <p:nvPr/>
            </p:nvSpPr>
            <p:spPr>
              <a:xfrm>
                <a:off x="161364" y="287878"/>
                <a:ext cx="9215719" cy="6079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9.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如果把分式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都扩大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倍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那么分式的值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扩大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倍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B.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扩大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倍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C.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不变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D.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缩小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倍</a:t>
                </a: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10.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下列等式中不成立的是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=x-y	           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𝟐𝐱𝐲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=x-y	</a:t>
                </a: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𝐱𝐲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𝐱𝐲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(x≠0)	     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𝐱𝐲</m:t>
                        </m:r>
                      </m:den>
                    </m:f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915AE80-FEC8-426E-8C6E-97CABE1B1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" y="287878"/>
                <a:ext cx="9215719" cy="6079165"/>
              </a:xfrm>
              <a:prstGeom prst="rect">
                <a:avLst/>
              </a:prstGeom>
              <a:blipFill>
                <a:blip r:embed="rId2"/>
                <a:stretch>
                  <a:fillRect l="-1653" r="-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1885D149-1331-478B-B96E-6B8CE0AB2F35}"/>
              </a:ext>
            </a:extLst>
          </p:cNvPr>
          <p:cNvSpPr txBox="1"/>
          <p:nvPr/>
        </p:nvSpPr>
        <p:spPr>
          <a:xfrm>
            <a:off x="620805" y="1083696"/>
            <a:ext cx="4701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87E082-0F38-4581-AB1A-5572EB24AD8A}"/>
              </a:ext>
            </a:extLst>
          </p:cNvPr>
          <p:cNvSpPr txBox="1"/>
          <p:nvPr/>
        </p:nvSpPr>
        <p:spPr>
          <a:xfrm>
            <a:off x="5156947" y="3566919"/>
            <a:ext cx="4701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6038C6-E4C4-47CA-ACAA-A458A4D4419B}"/>
                  </a:ext>
                </a:extLst>
              </p:cNvPr>
              <p:cNvSpPr txBox="1"/>
              <p:nvPr/>
            </p:nvSpPr>
            <p:spPr>
              <a:xfrm>
                <a:off x="125506" y="519068"/>
                <a:ext cx="9018494" cy="5819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11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下面化简正确的是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A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lang="en-US" altLang="zh-CN" sz="3200" b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lang="en-US" altLang="zh-CN" sz="3200" b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=0	      B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𝒃</m:t>
                            </m:r>
                            <m:r>
                              <a:rPr lang="en-US" altLang="zh-CN" sz="3200" b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𝒃</m:t>
                            </m:r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  <m:r>
                              <a:rPr lang="en-US" altLang="zh-CN" sz="3200" b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=-1	  </a:t>
                </a: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𝟔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3200" b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=2	      D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3200" b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b="1" i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3200" b="1" i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12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𝒃</m:t>
                        </m:r>
                        <m:r>
                          <a:rPr lang="en-US" altLang="zh-CN" sz="3200" b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b="1" i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   </a:t>
                </a:r>
                <a:r>
                  <a:rPr lang="zh-CN" altLang="zh-CN" sz="3200" b="1" i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  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b="1" i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     </a:t>
                </a:r>
                <a:r>
                  <a:rPr lang="zh-CN" altLang="zh-CN" sz="3200" b="1" i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lang="en-US" altLang="zh-CN" sz="3200" b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b="1" i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    </a:t>
                </a:r>
                <a:r>
                  <a:rPr lang="zh-CN" altLang="zh-CN" sz="3200" b="1" i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  (4)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𝟗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zh-CN" sz="3200" b="1" i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3200" b="1" i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zh-CN" sz="3200" b="1" i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6038C6-E4C4-47CA-ACAA-A458A4D44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6" y="519068"/>
                <a:ext cx="9018494" cy="5819863"/>
              </a:xfrm>
              <a:prstGeom prst="rect">
                <a:avLst/>
              </a:prstGeom>
              <a:blipFill>
                <a:blip r:embed="rId2"/>
                <a:stretch>
                  <a:fillRect l="-1758" t="-1361" b="-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97A36DB-4DA1-4AF0-88BA-698B3617DB5D}"/>
              </a:ext>
            </a:extLst>
          </p:cNvPr>
          <p:cNvSpPr txBox="1"/>
          <p:nvPr/>
        </p:nvSpPr>
        <p:spPr>
          <a:xfrm>
            <a:off x="4264960" y="519068"/>
            <a:ext cx="4585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8E8512C-63F1-4D76-A9D1-F888C2D65909}"/>
                  </a:ext>
                </a:extLst>
              </p:cNvPr>
              <p:cNvSpPr txBox="1"/>
              <p:nvPr/>
            </p:nvSpPr>
            <p:spPr>
              <a:xfrm>
                <a:off x="3000936" y="3892295"/>
                <a:ext cx="1400735" cy="910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CN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num>
                        <m:den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𝒂𝒃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8E8512C-63F1-4D76-A9D1-F888C2D65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936" y="3892295"/>
                <a:ext cx="1400735" cy="91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DA665BF-93C2-4F58-B61A-C1D0B09AF123}"/>
                  </a:ext>
                </a:extLst>
              </p:cNvPr>
              <p:cNvSpPr txBox="1"/>
              <p:nvPr/>
            </p:nvSpPr>
            <p:spPr>
              <a:xfrm>
                <a:off x="5771030" y="3966674"/>
                <a:ext cx="2835088" cy="836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CN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DA665BF-93C2-4F58-B61A-C1D0B09AF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030" y="3966674"/>
                <a:ext cx="2835088" cy="836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35E1ED8-1ACF-4AAB-9AE8-D762BC9A466F}"/>
                  </a:ext>
                </a:extLst>
              </p:cNvPr>
              <p:cNvSpPr txBox="1"/>
              <p:nvPr/>
            </p:nvSpPr>
            <p:spPr>
              <a:xfrm>
                <a:off x="3135407" y="5120101"/>
                <a:ext cx="1266264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CN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35E1ED8-1ACF-4AAB-9AE8-D762BC9A4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407" y="5120101"/>
                <a:ext cx="1266264" cy="90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72E919-7D41-4078-9AED-939D27ECC3BB}"/>
                  </a:ext>
                </a:extLst>
              </p:cNvPr>
              <p:cNvSpPr txBox="1"/>
              <p:nvPr/>
            </p:nvSpPr>
            <p:spPr>
              <a:xfrm>
                <a:off x="7026089" y="5272578"/>
                <a:ext cx="1024217" cy="749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32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kumimoji="0" lang="en-US" altLang="zh-CN" sz="3200" b="1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kumimoji="0" lang="en-US" altLang="zh-CN" sz="3200" b="1" i="0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72E919-7D41-4078-9AED-939D27ECC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089" y="5272578"/>
                <a:ext cx="1024217" cy="749308"/>
              </a:xfrm>
              <a:prstGeom prst="rect">
                <a:avLst/>
              </a:prstGeom>
              <a:blipFill>
                <a:blip r:embed="rId6"/>
                <a:stretch>
                  <a:fillRect l="-15476" t="-7317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57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47B4242-3AB5-41EB-BF5B-F091A4107DB7}"/>
                  </a:ext>
                </a:extLst>
              </p:cNvPr>
              <p:cNvSpPr txBox="1"/>
              <p:nvPr/>
            </p:nvSpPr>
            <p:spPr>
              <a:xfrm>
                <a:off x="999563" y="1186595"/>
                <a:ext cx="6858001" cy="4341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13. (1)-3x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𝟑𝐱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    </a:t>
                </a:r>
                <a:r>
                  <a:rPr lang="zh-CN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𝟐𝐚𝐛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𝟐𝐚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𝟐𝐛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  </a:t>
                </a:r>
                <a:r>
                  <a:rPr lang="zh-CN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47B4242-3AB5-41EB-BF5B-F091A4107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63" y="1186595"/>
                <a:ext cx="6858001" cy="4341253"/>
              </a:xfrm>
              <a:prstGeom prst="rect">
                <a:avLst/>
              </a:prstGeom>
              <a:blipFill>
                <a:blip r:embed="rId2"/>
                <a:stretch>
                  <a:fillRect l="-2311" b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C27315E-3CFA-4837-AF98-4B88DC8F740D}"/>
                  </a:ext>
                </a:extLst>
              </p:cNvPr>
              <p:cNvSpPr txBox="1"/>
              <p:nvPr/>
            </p:nvSpPr>
            <p:spPr>
              <a:xfrm>
                <a:off x="5154706" y="1091969"/>
                <a:ext cx="4572000" cy="80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32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𝟗</m:t>
                        </m:r>
                      </m:num>
                      <m:den>
                        <m:r>
                          <a:rPr kumimoji="0" lang="en-US" altLang="zh-CN" sz="3200" b="1" i="0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3200" b="1" i="0" strike="noStrike" kern="1200" cap="none" spc="0" normalizeH="0" baseline="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0" lang="zh-CN" altLang="zh-CN" sz="32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C27315E-3CFA-4837-AF98-4B88DC8F7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06" y="1091969"/>
                <a:ext cx="4572000" cy="801310"/>
              </a:xfrm>
              <a:prstGeom prst="rect">
                <a:avLst/>
              </a:prstGeom>
              <a:blipFill>
                <a:blip r:embed="rId3"/>
                <a:stretch>
                  <a:fillRect l="-3467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BDE5FAF-B5A8-4018-AF91-0BF4DCF18C28}"/>
                  </a:ext>
                </a:extLst>
              </p:cNvPr>
              <p:cNvSpPr txBox="1"/>
              <p:nvPr/>
            </p:nvSpPr>
            <p:spPr>
              <a:xfrm>
                <a:off x="3821206" y="2599112"/>
                <a:ext cx="903194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CN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kumimoji="0" lang="zh-CN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0" lang="en-US" altLang="zh-CN" sz="2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BDE5FAF-B5A8-4018-AF91-0BF4DCF18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206" y="2599112"/>
                <a:ext cx="903194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799DA80-2865-496F-A574-821E56C9D41E}"/>
                  </a:ext>
                </a:extLst>
              </p:cNvPr>
              <p:cNvSpPr txBox="1"/>
              <p:nvPr/>
            </p:nvSpPr>
            <p:spPr>
              <a:xfrm>
                <a:off x="5154706" y="4453734"/>
                <a:ext cx="699247" cy="80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zh-CN" altLang="zh-CN" sz="32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799DA80-2865-496F-A574-821E56C9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06" y="4453734"/>
                <a:ext cx="699247" cy="8013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56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22</TotalTime>
  <Words>552</Words>
  <Application>Microsoft Office PowerPoint</Application>
  <PresentationFormat>全屏显示(4:3)</PresentationFormat>
  <Paragraphs>89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楷体</vt:lpstr>
      <vt:lpstr>Arial</vt:lpstr>
      <vt:lpstr>Calibri</vt:lpstr>
      <vt:lpstr>Calibri Light</vt:lpstr>
      <vt:lpstr>Cambria Math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Be2510@365svip.info</cp:lastModifiedBy>
  <cp:revision>3</cp:revision>
  <dcterms:created xsi:type="dcterms:W3CDTF">2020-11-29T05:15:19Z</dcterms:created>
  <dcterms:modified xsi:type="dcterms:W3CDTF">2020-11-29T05:38:03Z</dcterms:modified>
</cp:coreProperties>
</file>