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41CEF09-BFE1-451F-B004-986BF5AECF72}"/>
              </a:ext>
            </a:extLst>
          </p:cNvPr>
          <p:cNvSpPr/>
          <p:nvPr userDrawn="1"/>
        </p:nvSpPr>
        <p:spPr>
          <a:xfrm rot="19869752">
            <a:off x="1363429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2597250" y="1074812"/>
            <a:ext cx="5360181" cy="1529266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重点复习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9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kern="0" dirty="0">
              <a:solidFill>
                <a:srgbClr val="FFFFFF"/>
              </a:solidFill>
              <a:ea typeface="等线" panose="02010600030101010101" pitchFamily="2" charset="-122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分式的化简与解分式方程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1FB3817-9649-4494-954F-28AC47EB5AFD}"/>
              </a:ext>
            </a:extLst>
          </p:cNvPr>
          <p:cNvSpPr txBox="1"/>
          <p:nvPr/>
        </p:nvSpPr>
        <p:spPr>
          <a:xfrm>
            <a:off x="4020532" y="490037"/>
            <a:ext cx="1616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专题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FC2C7BDA-6D1F-4B0F-8ED9-F1FD9CF59626}"/>
                  </a:ext>
                </a:extLst>
              </p:cNvPr>
              <p:cNvSpPr txBox="1"/>
              <p:nvPr/>
            </p:nvSpPr>
            <p:spPr>
              <a:xfrm>
                <a:off x="475861" y="216135"/>
                <a:ext cx="8537510" cy="5953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化简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𝟐𝐚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𝟐𝐚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+1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　　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(2)1-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𝟐𝐚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　　　　</a:t>
                </a:r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den>
                        </m:f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    (4)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200" b="1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200" b="1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sz="3200" b="1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𝐚</m:t>
                                </m:r>
                              </m:e>
                              <m:sup>
                                <m:r>
                                  <a:rPr lang="en-US" altLang="zh-CN" sz="3200" b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3200" b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3200" b="1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𝐛</m:t>
                                </m:r>
                              </m:e>
                              <m:sup>
                                <m:r>
                                  <a:rPr lang="en-US" altLang="zh-CN" sz="3200" b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200" b="1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  <m:r>
                              <a:rPr lang="en-US" altLang="zh-CN" sz="3200" b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200" b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(5)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num>
                          <m:den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den>
                        </m:f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𝟐𝐲</m:t>
                            </m:r>
                          </m:num>
                          <m:den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𝟐𝐱𝐲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÷(x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-y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2C7BDA-6D1F-4B0F-8ED9-F1FD9CF59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1" y="216135"/>
                <a:ext cx="8537510" cy="5953809"/>
              </a:xfrm>
              <a:prstGeom prst="rect">
                <a:avLst/>
              </a:prstGeom>
              <a:blipFill>
                <a:blip r:embed="rId2"/>
                <a:stretch>
                  <a:fillRect l="-1784" t="-1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8D2DB7EA-3C04-45B5-B01F-26C91F0BE629}"/>
                  </a:ext>
                </a:extLst>
              </p:cNvPr>
              <p:cNvSpPr txBox="1"/>
              <p:nvPr/>
            </p:nvSpPr>
            <p:spPr>
              <a:xfrm>
                <a:off x="1539551" y="1795550"/>
                <a:ext cx="106369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CN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𝐚</m:t>
                          </m:r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𝐚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D2DB7EA-3C04-45B5-B01F-26C91F0BE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551" y="1795550"/>
                <a:ext cx="106369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5852FA87-3E73-4A73-8B7B-FB275A1FB756}"/>
                  </a:ext>
                </a:extLst>
              </p:cNvPr>
              <p:cNvSpPr txBox="1"/>
              <p:nvPr/>
            </p:nvSpPr>
            <p:spPr>
              <a:xfrm>
                <a:off x="6111550" y="1795550"/>
                <a:ext cx="1063690" cy="803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852FA87-3E73-4A73-8B7B-FB275A1FB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550" y="1795550"/>
                <a:ext cx="1063690" cy="803618"/>
              </a:xfrm>
              <a:prstGeom prst="rect">
                <a:avLst/>
              </a:prstGeom>
              <a:blipFill>
                <a:blip r:embed="rId4"/>
                <a:stretch>
                  <a:fillRect l="-14943" b="-7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1D04FDD-35B6-432E-BE5C-5AF3D06A7C54}"/>
              </a:ext>
            </a:extLst>
          </p:cNvPr>
          <p:cNvSpPr txBox="1"/>
          <p:nvPr/>
        </p:nvSpPr>
        <p:spPr>
          <a:xfrm>
            <a:off x="1772816" y="4000798"/>
            <a:ext cx="1063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216CB3E8-08EE-4213-A65E-09ECCD069F3F}"/>
                  </a:ext>
                </a:extLst>
              </p:cNvPr>
              <p:cNvSpPr txBox="1"/>
              <p:nvPr/>
            </p:nvSpPr>
            <p:spPr>
              <a:xfrm>
                <a:off x="6111550" y="3781763"/>
                <a:ext cx="1063690" cy="803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　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6CB3E8-08EE-4213-A65E-09ECCD069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550" y="3781763"/>
                <a:ext cx="1063690" cy="803810"/>
              </a:xfrm>
              <a:prstGeom prst="rect">
                <a:avLst/>
              </a:prstGeom>
              <a:blipFill>
                <a:blip r:embed="rId5"/>
                <a:stretch>
                  <a:fillRect l="-14943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85E83C82-3AD7-46B1-A1CE-C0DD80657644}"/>
                  </a:ext>
                </a:extLst>
              </p:cNvPr>
              <p:cNvSpPr txBox="1"/>
              <p:nvPr/>
            </p:nvSpPr>
            <p:spPr>
              <a:xfrm>
                <a:off x="5461000" y="5347318"/>
                <a:ext cx="4572000" cy="849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CN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𝐲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5E83C82-3AD7-46B1-A1CE-C0DD80657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0" y="5347318"/>
                <a:ext cx="4572000" cy="84946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D02EBAA6-76B3-4BF7-B3D4-7E67EFE1DC67}"/>
                  </a:ext>
                </a:extLst>
              </p:cNvPr>
              <p:cNvSpPr txBox="1"/>
              <p:nvPr/>
            </p:nvSpPr>
            <p:spPr>
              <a:xfrm>
                <a:off x="671805" y="238896"/>
                <a:ext cx="8658808" cy="5668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解下列分式方程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      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=0        </a:t>
                </a:r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=1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(5)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+3=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  (6)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-2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02EBAA6-76B3-4BF7-B3D4-7E67EFE1D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05" y="238896"/>
                <a:ext cx="8658808" cy="5668860"/>
              </a:xfrm>
              <a:prstGeom prst="rect">
                <a:avLst/>
              </a:prstGeom>
              <a:blipFill>
                <a:blip r:embed="rId2"/>
                <a:stretch>
                  <a:fillRect l="-1759" t="-1398" b="-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30D3F4C-9813-4F6B-89C6-CF6D428DD3C8}"/>
              </a:ext>
            </a:extLst>
          </p:cNvPr>
          <p:cNvSpPr txBox="1"/>
          <p:nvPr/>
        </p:nvSpPr>
        <p:spPr>
          <a:xfrm>
            <a:off x="1222310" y="1830326"/>
            <a:ext cx="12969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x=12	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1AFB584-3141-429D-BD60-E057E3549456}"/>
              </a:ext>
            </a:extLst>
          </p:cNvPr>
          <p:cNvSpPr txBox="1"/>
          <p:nvPr/>
        </p:nvSpPr>
        <p:spPr>
          <a:xfrm>
            <a:off x="5365102" y="1830325"/>
            <a:ext cx="1119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52E5F5A-E298-407D-AC1A-D98BF430BE37}"/>
              </a:ext>
            </a:extLst>
          </p:cNvPr>
          <p:cNvSpPr txBox="1"/>
          <p:nvPr/>
        </p:nvSpPr>
        <p:spPr>
          <a:xfrm>
            <a:off x="1376264" y="3932327"/>
            <a:ext cx="9890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x=0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13A5618-FCAA-479E-BFC9-F2BCB72F667F}"/>
              </a:ext>
            </a:extLst>
          </p:cNvPr>
          <p:cNvSpPr txBox="1"/>
          <p:nvPr/>
        </p:nvSpPr>
        <p:spPr>
          <a:xfrm>
            <a:off x="5416425" y="3932327"/>
            <a:ext cx="1362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x=-8	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EDD277C0-B836-47D0-B0AA-74FDEF5E2FD2}"/>
                  </a:ext>
                </a:extLst>
              </p:cNvPr>
              <p:cNvSpPr txBox="1"/>
              <p:nvPr/>
            </p:nvSpPr>
            <p:spPr>
              <a:xfrm>
                <a:off x="1450909" y="5907756"/>
                <a:ext cx="914400" cy="803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D277C0-B836-47D0-B0AA-74FDEF5E2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909" y="5907756"/>
                <a:ext cx="914400" cy="803682"/>
              </a:xfrm>
              <a:prstGeom prst="rect">
                <a:avLst/>
              </a:prstGeom>
              <a:blipFill>
                <a:blip r:embed="rId3"/>
                <a:stretch>
                  <a:fillRect l="-16667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95ABC787-8D22-40F6-A6BB-76CFA4AE5D43}"/>
              </a:ext>
            </a:extLst>
          </p:cNvPr>
          <p:cNvSpPr txBox="1"/>
          <p:nvPr/>
        </p:nvSpPr>
        <p:spPr>
          <a:xfrm>
            <a:off x="5393094" y="6017209"/>
            <a:ext cx="12969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无解</a:t>
            </a:r>
          </a:p>
        </p:txBody>
      </p:sp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6</TotalTime>
  <Words>135</Words>
  <Application>Microsoft Office PowerPoint</Application>
  <PresentationFormat>全屏显示(4:3)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1_Office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xb21cn</cp:lastModifiedBy>
  <cp:revision>2</cp:revision>
  <dcterms:created xsi:type="dcterms:W3CDTF">2020-11-29T05:38:36Z</dcterms:created>
  <dcterms:modified xsi:type="dcterms:W3CDTF">2020-11-29T15:04:42Z</dcterms:modified>
</cp:coreProperties>
</file>