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qianyi" userId="edceabc5a479e81f" providerId="LiveId" clId="{FB04CAFB-0260-4FDE-A892-53901D020D58}"/>
    <pc:docChg chg="undo redo custSel delSld modSld">
      <pc:chgData name="guan qianyi" userId="edceabc5a479e81f" providerId="LiveId" clId="{FB04CAFB-0260-4FDE-A892-53901D020D58}" dt="2020-11-28T06:32:11.474" v="129" actId="20577"/>
      <pc:docMkLst>
        <pc:docMk/>
      </pc:docMkLst>
      <pc:sldChg chg="addSp modSp mod modAnim">
        <pc:chgData name="guan qianyi" userId="edceabc5a479e81f" providerId="LiveId" clId="{FB04CAFB-0260-4FDE-A892-53901D020D58}" dt="2020-11-28T06:28:31.775" v="118"/>
        <pc:sldMkLst>
          <pc:docMk/>
          <pc:sldMk cId="17897729" sldId="257"/>
        </pc:sldMkLst>
        <pc:spChg chg="add mod">
          <ac:chgData name="guan qianyi" userId="edceabc5a479e81f" providerId="LiveId" clId="{FB04CAFB-0260-4FDE-A892-53901D020D58}" dt="2020-11-28T06:28:13.436" v="114" actId="207"/>
          <ac:spMkLst>
            <pc:docMk/>
            <pc:sldMk cId="17897729" sldId="257"/>
            <ac:spMk id="3" creationId="{DDAE7E13-A2EA-4835-83DB-3C9A4BA80E50}"/>
          </ac:spMkLst>
        </pc:spChg>
        <pc:spChg chg="add mod">
          <ac:chgData name="guan qianyi" userId="edceabc5a479e81f" providerId="LiveId" clId="{FB04CAFB-0260-4FDE-A892-53901D020D58}" dt="2020-11-28T06:27:19.751" v="97" actId="14100"/>
          <ac:spMkLst>
            <pc:docMk/>
            <pc:sldMk cId="17897729" sldId="257"/>
            <ac:spMk id="5" creationId="{09A43E3E-6463-498C-811E-E6934537D37E}"/>
          </ac:spMkLst>
        </pc:spChg>
        <pc:spChg chg="add mod">
          <ac:chgData name="guan qianyi" userId="edceabc5a479e81f" providerId="LiveId" clId="{FB04CAFB-0260-4FDE-A892-53901D020D58}" dt="2020-11-28T06:28:09.225" v="113" actId="207"/>
          <ac:spMkLst>
            <pc:docMk/>
            <pc:sldMk cId="17897729" sldId="257"/>
            <ac:spMk id="7" creationId="{851EE21F-563F-42BC-ACCA-AE23A7D5C350}"/>
          </ac:spMkLst>
        </pc:spChg>
        <pc:spChg chg="add mod">
          <ac:chgData name="guan qianyi" userId="edceabc5a479e81f" providerId="LiveId" clId="{FB04CAFB-0260-4FDE-A892-53901D020D58}" dt="2020-11-28T06:24:50.324" v="33" actId="1076"/>
          <ac:spMkLst>
            <pc:docMk/>
            <pc:sldMk cId="17897729" sldId="257"/>
            <ac:spMk id="10" creationId="{194DCF60-0205-4180-BE91-8F68FEDD21FF}"/>
          </ac:spMkLst>
        </pc:spChg>
        <pc:picChg chg="add mod">
          <ac:chgData name="guan qianyi" userId="edceabc5a479e81f" providerId="LiveId" clId="{FB04CAFB-0260-4FDE-A892-53901D020D58}" dt="2020-11-28T06:27:21.261" v="98" actId="1076"/>
          <ac:picMkLst>
            <pc:docMk/>
            <pc:sldMk cId="17897729" sldId="257"/>
            <ac:picMk id="8" creationId="{F55C6707-92FA-446D-8891-8ABF3AFB29B3}"/>
          </ac:picMkLst>
        </pc:picChg>
      </pc:sldChg>
      <pc:sldChg chg="addSp modSp mod modAnim">
        <pc:chgData name="guan qianyi" userId="edceabc5a479e81f" providerId="LiveId" clId="{FB04CAFB-0260-4FDE-A892-53901D020D58}" dt="2020-11-28T06:29:28.802" v="125" actId="1076"/>
        <pc:sldMkLst>
          <pc:docMk/>
          <pc:sldMk cId="3257136004" sldId="258"/>
        </pc:sldMkLst>
        <pc:spChg chg="add mod">
          <ac:chgData name="guan qianyi" userId="edceabc5a479e81f" providerId="LiveId" clId="{FB04CAFB-0260-4FDE-A892-53901D020D58}" dt="2020-11-28T06:27:24.350" v="99" actId="2711"/>
          <ac:spMkLst>
            <pc:docMk/>
            <pc:sldMk cId="3257136004" sldId="258"/>
            <ac:spMk id="3" creationId="{551A8B05-68AC-49D9-9C30-457FAEAE605E}"/>
          </ac:spMkLst>
        </pc:spChg>
        <pc:spChg chg="add mod">
          <ac:chgData name="guan qianyi" userId="edceabc5a479e81f" providerId="LiveId" clId="{FB04CAFB-0260-4FDE-A892-53901D020D58}" dt="2020-11-28T06:29:25.189" v="123" actId="14100"/>
          <ac:spMkLst>
            <pc:docMk/>
            <pc:sldMk cId="3257136004" sldId="258"/>
            <ac:spMk id="5" creationId="{23BBD27A-AC7C-4DEE-883E-FD363300B82A}"/>
          </ac:spMkLst>
        </pc:spChg>
        <pc:spChg chg="add mod">
          <ac:chgData name="guan qianyi" userId="edceabc5a479e81f" providerId="LiveId" clId="{FB04CAFB-0260-4FDE-A892-53901D020D58}" dt="2020-11-28T06:29:28.802" v="125" actId="1076"/>
          <ac:spMkLst>
            <pc:docMk/>
            <pc:sldMk cId="3257136004" sldId="258"/>
            <ac:spMk id="8" creationId="{92992BBC-FE23-466F-9A6A-345241DC1B19}"/>
          </ac:spMkLst>
        </pc:spChg>
        <pc:spChg chg="add mod">
          <ac:chgData name="guan qianyi" userId="edceabc5a479e81f" providerId="LiveId" clId="{FB04CAFB-0260-4FDE-A892-53901D020D58}" dt="2020-11-28T06:28:15.195" v="115"/>
          <ac:spMkLst>
            <pc:docMk/>
            <pc:sldMk cId="3257136004" sldId="258"/>
            <ac:spMk id="9" creationId="{E76362DA-A0FF-4956-9DD6-FB29B2F714A4}"/>
          </ac:spMkLst>
        </pc:spChg>
        <pc:picChg chg="add mod ord">
          <ac:chgData name="guan qianyi" userId="edceabc5a479e81f" providerId="LiveId" clId="{FB04CAFB-0260-4FDE-A892-53901D020D58}" dt="2020-11-28T06:29:27.121" v="124" actId="1076"/>
          <ac:picMkLst>
            <pc:docMk/>
            <pc:sldMk cId="3257136004" sldId="258"/>
            <ac:picMk id="6" creationId="{CEA96EB7-C00A-465E-A49E-F777CEC9C1AE}"/>
          </ac:picMkLst>
        </pc:picChg>
      </pc:sldChg>
      <pc:sldChg chg="addSp delSp modSp mod modAnim">
        <pc:chgData name="guan qianyi" userId="edceabc5a479e81f" providerId="LiveId" clId="{FB04CAFB-0260-4FDE-A892-53901D020D58}" dt="2020-11-28T06:32:11.474" v="129" actId="20577"/>
        <pc:sldMkLst>
          <pc:docMk/>
          <pc:sldMk cId="1706202353" sldId="259"/>
        </pc:sldMkLst>
        <pc:spChg chg="add del">
          <ac:chgData name="guan qianyi" userId="edceabc5a479e81f" providerId="LiveId" clId="{FB04CAFB-0260-4FDE-A892-53901D020D58}" dt="2020-11-28T06:14:47.760" v="10" actId="22"/>
          <ac:spMkLst>
            <pc:docMk/>
            <pc:sldMk cId="1706202353" sldId="259"/>
            <ac:spMk id="3" creationId="{9324A51C-026F-4FA9-8025-7197777224B0}"/>
          </ac:spMkLst>
        </pc:spChg>
        <pc:spChg chg="add mod">
          <ac:chgData name="guan qianyi" userId="edceabc5a479e81f" providerId="LiveId" clId="{FB04CAFB-0260-4FDE-A892-53901D020D58}" dt="2020-11-28T06:28:18.641" v="116" actId="207"/>
          <ac:spMkLst>
            <pc:docMk/>
            <pc:sldMk cId="1706202353" sldId="259"/>
            <ac:spMk id="5" creationId="{0C6E31FF-429F-4C07-A30D-472E06107045}"/>
          </ac:spMkLst>
        </pc:spChg>
        <pc:spChg chg="add mod">
          <ac:chgData name="guan qianyi" userId="edceabc5a479e81f" providerId="LiveId" clId="{FB04CAFB-0260-4FDE-A892-53901D020D58}" dt="2020-11-28T06:27:29.995" v="101" actId="14100"/>
          <ac:spMkLst>
            <pc:docMk/>
            <pc:sldMk cId="1706202353" sldId="259"/>
            <ac:spMk id="7" creationId="{90C06CC1-AB44-484A-A065-9CA7356DFB46}"/>
          </ac:spMkLst>
        </pc:spChg>
        <pc:spChg chg="add mod">
          <ac:chgData name="guan qianyi" userId="edceabc5a479e81f" providerId="LiveId" clId="{FB04CAFB-0260-4FDE-A892-53901D020D58}" dt="2020-11-28T06:25:53.652" v="60" actId="1076"/>
          <ac:spMkLst>
            <pc:docMk/>
            <pc:sldMk cId="1706202353" sldId="259"/>
            <ac:spMk id="10" creationId="{FB4F38A4-3842-4055-A9CD-E1646ABE76DA}"/>
          </ac:spMkLst>
        </pc:spChg>
        <pc:spChg chg="add mod">
          <ac:chgData name="guan qianyi" userId="edceabc5a479e81f" providerId="LiveId" clId="{FB04CAFB-0260-4FDE-A892-53901D020D58}" dt="2020-11-28T06:32:11.474" v="129" actId="20577"/>
          <ac:spMkLst>
            <pc:docMk/>
            <pc:sldMk cId="1706202353" sldId="259"/>
            <ac:spMk id="12" creationId="{F73C0762-FC47-4C97-8222-A0BAB11B460F}"/>
          </ac:spMkLst>
        </pc:spChg>
        <pc:picChg chg="add mod">
          <ac:chgData name="guan qianyi" userId="edceabc5a479e81f" providerId="LiveId" clId="{FB04CAFB-0260-4FDE-A892-53901D020D58}" dt="2020-11-28T06:25:48.313" v="58" actId="1076"/>
          <ac:picMkLst>
            <pc:docMk/>
            <pc:sldMk cId="1706202353" sldId="259"/>
            <ac:picMk id="8" creationId="{A2C9CF95-0725-4E48-8C69-75B8084BAE7E}"/>
          </ac:picMkLst>
        </pc:picChg>
      </pc:sldChg>
      <pc:sldChg chg="addSp delSp modSp mod modAnim">
        <pc:chgData name="guan qianyi" userId="edceabc5a479e81f" providerId="LiveId" clId="{FB04CAFB-0260-4FDE-A892-53901D020D58}" dt="2020-11-28T06:28:40.268" v="121"/>
        <pc:sldMkLst>
          <pc:docMk/>
          <pc:sldMk cId="3289219451" sldId="260"/>
        </pc:sldMkLst>
        <pc:spChg chg="add del mod">
          <ac:chgData name="guan qianyi" userId="edceabc5a479e81f" providerId="LiveId" clId="{FB04CAFB-0260-4FDE-A892-53901D020D58}" dt="2020-11-28T06:28:24.263" v="117" actId="207"/>
          <ac:spMkLst>
            <pc:docMk/>
            <pc:sldMk cId="3289219451" sldId="260"/>
            <ac:spMk id="3" creationId="{ACDF0A6B-C378-4A60-B335-A6A1AAB34537}"/>
          </ac:spMkLst>
        </pc:spChg>
        <pc:spChg chg="add mod">
          <ac:chgData name="guan qianyi" userId="edceabc5a479e81f" providerId="LiveId" clId="{FB04CAFB-0260-4FDE-A892-53901D020D58}" dt="2020-11-28T06:26:57.458" v="87" actId="1076"/>
          <ac:spMkLst>
            <pc:docMk/>
            <pc:sldMk cId="3289219451" sldId="260"/>
            <ac:spMk id="6" creationId="{BCE5C365-1A3B-48B8-8049-CEBBDAF40FCA}"/>
          </ac:spMkLst>
        </pc:spChg>
        <pc:spChg chg="add mod">
          <ac:chgData name="guan qianyi" userId="edceabc5a479e81f" providerId="LiveId" clId="{FB04CAFB-0260-4FDE-A892-53901D020D58}" dt="2020-11-28T06:27:35.217" v="103" actId="14100"/>
          <ac:spMkLst>
            <pc:docMk/>
            <pc:sldMk cId="3289219451" sldId="260"/>
            <ac:spMk id="8" creationId="{89A5B901-08D2-40DE-89C3-71B9CE86CCA6}"/>
          </ac:spMkLst>
        </pc:spChg>
        <pc:spChg chg="add mod">
          <ac:chgData name="guan qianyi" userId="edceabc5a479e81f" providerId="LiveId" clId="{FB04CAFB-0260-4FDE-A892-53901D020D58}" dt="2020-11-28T06:27:44.892" v="105" actId="207"/>
          <ac:spMkLst>
            <pc:docMk/>
            <pc:sldMk cId="3289219451" sldId="260"/>
            <ac:spMk id="10" creationId="{0F75762E-06BA-46BC-A568-0188C7086808}"/>
          </ac:spMkLst>
        </pc:spChg>
        <pc:picChg chg="add mod">
          <ac:chgData name="guan qianyi" userId="edceabc5a479e81f" providerId="LiveId" clId="{FB04CAFB-0260-4FDE-A892-53901D020D58}" dt="2020-11-28T06:26:53.228" v="85" actId="1076"/>
          <ac:picMkLst>
            <pc:docMk/>
            <pc:sldMk cId="3289219451" sldId="260"/>
            <ac:picMk id="4" creationId="{BFA7FDCE-C23C-45D5-A7D1-9242D239FEEA}"/>
          </ac:picMkLst>
        </pc:picChg>
      </pc:sldChg>
      <pc:sldChg chg="del">
        <pc:chgData name="guan qianyi" userId="edceabc5a479e81f" providerId="LiveId" clId="{FB04CAFB-0260-4FDE-A892-53901D020D58}" dt="2020-11-28T06:27:08.753" v="92" actId="47"/>
        <pc:sldMkLst>
          <pc:docMk/>
          <pc:sldMk cId="2256122284" sldId="261"/>
        </pc:sldMkLst>
      </pc:sldChg>
      <pc:sldChg chg="del">
        <pc:chgData name="guan qianyi" userId="edceabc5a479e81f" providerId="LiveId" clId="{FB04CAFB-0260-4FDE-A892-53901D020D58}" dt="2020-11-28T06:27:09.421" v="93" actId="47"/>
        <pc:sldMkLst>
          <pc:docMk/>
          <pc:sldMk cId="118360313" sldId="262"/>
        </pc:sldMkLst>
      </pc:sldChg>
      <pc:sldChg chg="del">
        <pc:chgData name="guan qianyi" userId="edceabc5a479e81f" providerId="LiveId" clId="{FB04CAFB-0260-4FDE-A892-53901D020D58}" dt="2020-11-28T06:27:10.078" v="94" actId="47"/>
        <pc:sldMkLst>
          <pc:docMk/>
          <pc:sldMk cId="2912510262" sldId="263"/>
        </pc:sldMkLst>
      </pc:sldChg>
      <pc:sldChg chg="del">
        <pc:chgData name="guan qianyi" userId="edceabc5a479e81f" providerId="LiveId" clId="{FB04CAFB-0260-4FDE-A892-53901D020D58}" dt="2020-11-28T06:27:10.736" v="95" actId="47"/>
        <pc:sldMkLst>
          <pc:docMk/>
          <pc:sldMk cId="250973265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266D4-CB3E-40ED-826F-DE90F6C8B8F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9416-8D00-4F8E-B559-44E159341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266D4-CB3E-40ED-826F-DE90F6C8B8F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9416-8D00-4F8E-B559-44E159341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266D4-CB3E-40ED-826F-DE90F6C8B8F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9416-8D00-4F8E-B559-44E159341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266D4-CB3E-40ED-826F-DE90F6C8B8F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9416-8D00-4F8E-B559-44E159341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2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66D4-CB3E-40ED-826F-DE90F6C8B8F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9416-8D00-4F8E-B559-44E159341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38B712-D7F2-4E1D-9FF4-BE958C5F5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11</a:t>
            </a:r>
            <a:r>
              <a:rPr lang="zh-CN" altLang="en-US" sz="4000" dirty="0"/>
              <a:t>课时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dirty="0"/>
              <a:t>利用平行线构造等腰三角形解题</a:t>
            </a:r>
          </a:p>
        </p:txBody>
      </p:sp>
    </p:spTree>
    <p:extLst>
      <p:ext uri="{BB962C8B-B14F-4D97-AF65-F5344CB8AC3E}">
        <p14:creationId xmlns:p14="http://schemas.microsoft.com/office/powerpoint/2010/main" val="13639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AE7E13-A2EA-4835-83DB-3C9A4BA80E50}"/>
              </a:ext>
            </a:extLst>
          </p:cNvPr>
          <p:cNvSpPr txBox="1"/>
          <p:nvPr/>
        </p:nvSpPr>
        <p:spPr>
          <a:xfrm>
            <a:off x="648017" y="85591"/>
            <a:ext cx="476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一、作腰的平行线证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A43E3E-6463-498C-811E-E6934537D37E}"/>
              </a:ext>
            </a:extLst>
          </p:cNvPr>
          <p:cNvSpPr txBox="1"/>
          <p:nvPr/>
        </p:nvSpPr>
        <p:spPr>
          <a:xfrm>
            <a:off x="489108" y="686703"/>
            <a:ext cx="8507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延长线上一点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BE=CF,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:DE=DF.(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三种不同的方法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EE21F-563F-42BC-ACCA-AE23A7D5C350}"/>
              </a:ext>
            </a:extLst>
          </p:cNvPr>
          <p:cNvSpPr txBox="1"/>
          <p:nvPr/>
        </p:nvSpPr>
        <p:spPr>
          <a:xfrm>
            <a:off x="222250" y="2657499"/>
            <a:ext cx="6584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EG∥FC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△EGD≌△FCD;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FG∥AB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延长线于点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△EBD≌△FGD;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方法三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EM⊥BC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M,FN⊥BC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的延长线于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△EMD≌△FND.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56.jpeg">
            <a:extLst>
              <a:ext uri="{FF2B5EF4-FFF2-40B4-BE49-F238E27FC236}">
                <a16:creationId xmlns:a16="http://schemas.microsoft.com/office/drawing/2014/main" id="{F55C6707-92FA-446D-8891-8ABF3AFB29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6749" y="2513900"/>
            <a:ext cx="1979930" cy="2123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4DCF60-0205-4180-BE91-8F68FEDD21FF}"/>
              </a:ext>
            </a:extLst>
          </p:cNvPr>
          <p:cNvSpPr txBox="1"/>
          <p:nvPr/>
        </p:nvSpPr>
        <p:spPr>
          <a:xfrm>
            <a:off x="7366000" y="4452674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57.jpeg">
            <a:extLst>
              <a:ext uri="{FF2B5EF4-FFF2-40B4-BE49-F238E27FC236}">
                <a16:creationId xmlns:a16="http://schemas.microsoft.com/office/drawing/2014/main" id="{CEA96EB7-C00A-465E-A49E-F777CEC9C1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4507" y="2913062"/>
            <a:ext cx="2051685" cy="27717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1A8B05-68AC-49D9-9C30-457FAEAE605E}"/>
              </a:ext>
            </a:extLst>
          </p:cNvPr>
          <p:cNvSpPr txBox="1"/>
          <p:nvPr/>
        </p:nvSpPr>
        <p:spPr>
          <a:xfrm>
            <a:off x="596900" y="934239"/>
            <a:ext cx="8070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BD=CE,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EG⊥BC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:FG=BF+CG.(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两种不同的方法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BBD27A-AC7C-4DEE-883E-FD363300B82A}"/>
              </a:ext>
            </a:extLst>
          </p:cNvPr>
          <p:cNvSpPr txBox="1"/>
          <p:nvPr/>
        </p:nvSpPr>
        <p:spPr>
          <a:xfrm>
            <a:off x="371181" y="3356089"/>
            <a:ext cx="70005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EM∥AB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△EFM≌△DFB;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DN⊥CB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△DNF≌△EGF,△DNB≌△EGC.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92BBC-FE23-466F-9A6A-345241DC1B19}"/>
              </a:ext>
            </a:extLst>
          </p:cNvPr>
          <p:cNvSpPr txBox="1"/>
          <p:nvPr/>
        </p:nvSpPr>
        <p:spPr>
          <a:xfrm>
            <a:off x="7371761" y="5315505"/>
            <a:ext cx="157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362DA-A0FF-4956-9DD6-FB29B2F714A4}"/>
              </a:ext>
            </a:extLst>
          </p:cNvPr>
          <p:cNvSpPr txBox="1"/>
          <p:nvPr/>
        </p:nvSpPr>
        <p:spPr>
          <a:xfrm>
            <a:off x="648017" y="85591"/>
            <a:ext cx="476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一、作腰的平行线证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6E31FF-429F-4C07-A30D-472E06107045}"/>
              </a:ext>
            </a:extLst>
          </p:cNvPr>
          <p:cNvSpPr txBox="1"/>
          <p:nvPr/>
        </p:nvSpPr>
        <p:spPr>
          <a:xfrm>
            <a:off x="518669" y="126842"/>
            <a:ext cx="471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二、作底的平行线证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06CC1-AB44-484A-A065-9CA7356DFB46}"/>
              </a:ext>
            </a:extLst>
          </p:cNvPr>
          <p:cNvSpPr txBox="1"/>
          <p:nvPr/>
        </p:nvSpPr>
        <p:spPr>
          <a:xfrm>
            <a:off x="328896" y="773173"/>
            <a:ext cx="8554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AB=AC,AD=AE,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:DE⊥BC.(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三种不同的方法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58.jpeg">
            <a:extLst>
              <a:ext uri="{FF2B5EF4-FFF2-40B4-BE49-F238E27FC236}">
                <a16:creationId xmlns:a16="http://schemas.microsoft.com/office/drawing/2014/main" id="{A2C9CF95-0725-4E48-8C69-75B8084BA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9465" y="2468880"/>
            <a:ext cx="2375535" cy="1691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4F38A4-3842-4055-A9CD-E1646ABE76DA}"/>
              </a:ext>
            </a:extLst>
          </p:cNvPr>
          <p:cNvSpPr txBox="1"/>
          <p:nvPr/>
        </p:nvSpPr>
        <p:spPr>
          <a:xfrm>
            <a:off x="6546850" y="4038540"/>
            <a:ext cx="159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3C0762-FC47-4C97-8222-A0BAB11B460F}"/>
                  </a:ext>
                </a:extLst>
              </p:cNvPr>
              <p:cNvSpPr txBox="1"/>
              <p:nvPr/>
            </p:nvSpPr>
            <p:spPr>
              <a:xfrm>
                <a:off x="423783" y="1767256"/>
                <a:ext cx="8985250" cy="5173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方法一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AF∥BC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F,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△DAF≌△EAF;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方法二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AM⊥BC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△ABM≌△ACM;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方法三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CN∥DE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N,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∠ACN=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𝐃𝐀𝐂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,∠ACD=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𝐃𝐀𝐂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∴∠NCB=∠ACN+∠ACB=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𝐃𝐀𝐂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𝐁𝐀𝐂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=180°-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=90°,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∴NC⊥BC,∴DE⊥BC.</a:t>
                </a:r>
                <a:endParaRPr lang="zh-CN" altLang="zh-CN" sz="32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3C0762-FC47-4C97-8222-A0BAB11B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3" y="1767256"/>
                <a:ext cx="8985250" cy="5173917"/>
              </a:xfrm>
              <a:prstGeom prst="rect">
                <a:avLst/>
              </a:prstGeom>
              <a:blipFill>
                <a:blip r:embed="rId3"/>
                <a:stretch>
                  <a:fillRect l="-1765" t="-1531" b="-2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2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DF0A6B-C378-4A60-B335-A6A1AAB34537}"/>
              </a:ext>
            </a:extLst>
          </p:cNvPr>
          <p:cNvSpPr txBox="1"/>
          <p:nvPr/>
        </p:nvSpPr>
        <p:spPr>
          <a:xfrm>
            <a:off x="520700" y="241851"/>
            <a:ext cx="908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三、利用角平分线作平行线构造等腰证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59.jpeg">
            <a:extLst>
              <a:ext uri="{FF2B5EF4-FFF2-40B4-BE49-F238E27FC236}">
                <a16:creationId xmlns:a16="http://schemas.microsoft.com/office/drawing/2014/main" id="{BFA7FDCE-C23C-45D5-A7D1-9242D239FE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1557" y="2182185"/>
            <a:ext cx="2483485" cy="1583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E5C365-1A3B-48B8-8049-CEBBDAF40FCA}"/>
              </a:ext>
            </a:extLst>
          </p:cNvPr>
          <p:cNvSpPr txBox="1"/>
          <p:nvPr/>
        </p:nvSpPr>
        <p:spPr>
          <a:xfrm>
            <a:off x="6826250" y="3919790"/>
            <a:ext cx="157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A5B901-08D2-40DE-89C3-71B9CE86CCA6}"/>
              </a:ext>
            </a:extLst>
          </p:cNvPr>
          <p:cNvSpPr txBox="1"/>
          <p:nvPr/>
        </p:nvSpPr>
        <p:spPr>
          <a:xfrm>
            <a:off x="476248" y="1028023"/>
            <a:ext cx="84518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,△ABC(AB≠AC)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DE=EC,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DF∥BA,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∠BAC,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:DF=AC.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75762E-06BA-46BC-A568-0188C7086808}"/>
              </a:ext>
            </a:extLst>
          </p:cNvPr>
          <p:cNvSpPr txBox="1"/>
          <p:nvPr/>
        </p:nvSpPr>
        <p:spPr>
          <a:xfrm>
            <a:off x="548958" y="3429000"/>
            <a:ext cx="53686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CG∥AB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延长线于点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△DEF≌△CEG,AC=CG,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∴AC=DF.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19</TotalTime>
  <Words>494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第11课时  利用平行线构造等腰三角形解题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第11课时利用平行线构造等腰三角形解题</dc:title>
  <dc:creator>guan qianyi</dc:creator>
  <cp:lastModifiedBy>guan qianyi</cp:lastModifiedBy>
  <cp:revision>2</cp:revision>
  <dcterms:created xsi:type="dcterms:W3CDTF">2020-11-28T06:12:46Z</dcterms:created>
  <dcterms:modified xsi:type="dcterms:W3CDTF">2020-11-28T06:34:10Z</dcterms:modified>
</cp:coreProperties>
</file>