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43CF4-4392-4CC3-B307-DF325614B56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A00B-31E9-4A4F-9001-3A862F497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0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8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5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32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4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2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43CF4-4392-4CC3-B307-DF325614B56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A00B-31E9-4A4F-9001-3A862F497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43CF4-4392-4CC3-B307-DF325614B56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A00B-31E9-4A4F-9001-3A862F497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43CF4-4392-4CC3-B307-DF325614B56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A00B-31E9-4A4F-9001-3A862F497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2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3CF4-4392-4CC3-B307-DF325614B56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A00B-31E9-4A4F-9001-3A862F497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0C13CF-B021-4BE4-A248-D557AC2DB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dirty="0"/>
              <a:t>勾股定理解决特殊角问题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5.jpeg">
            <a:extLst>
              <a:ext uri="{FF2B5EF4-FFF2-40B4-BE49-F238E27FC236}">
                <a16:creationId xmlns:a16="http://schemas.microsoft.com/office/drawing/2014/main" id="{D3393D19-5B60-41CC-91A2-F14442B39E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6190" y="2249066"/>
            <a:ext cx="2231390" cy="14395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C3E5E6-19E4-4CCD-900A-66C8FCB6697E}"/>
              </a:ext>
            </a:extLst>
          </p:cNvPr>
          <p:cNvSpPr txBox="1"/>
          <p:nvPr/>
        </p:nvSpPr>
        <p:spPr>
          <a:xfrm>
            <a:off x="533400" y="331653"/>
            <a:ext cx="8540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一、直接利用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特殊角求边长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EBAA57-B526-406D-8A59-32DB435E3792}"/>
                  </a:ext>
                </a:extLst>
              </p:cNvPr>
              <p:cNvSpPr txBox="1"/>
              <p:nvPr/>
            </p:nvSpPr>
            <p:spPr>
              <a:xfrm>
                <a:off x="438150" y="1355818"/>
                <a:ext cx="7353300" cy="180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,∠C=90°,</a:t>
                </a:r>
                <a:b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∠B=30°,AD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∠BAC,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EBAA57-B526-406D-8A59-32DB435E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355818"/>
                <a:ext cx="7353300" cy="1806585"/>
              </a:xfrm>
              <a:prstGeom prst="rect">
                <a:avLst/>
              </a:prstGeom>
              <a:blipFill>
                <a:blip r:embed="rId3"/>
                <a:stretch>
                  <a:fillRect l="-2570" t="-5051" r="-1907" b="-10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F5A2A40-6C32-473B-B1FA-9B8365461109}"/>
              </a:ext>
            </a:extLst>
          </p:cNvPr>
          <p:cNvSpPr txBox="1"/>
          <p:nvPr/>
        </p:nvSpPr>
        <p:spPr>
          <a:xfrm>
            <a:off x="6146800" y="3616474"/>
            <a:ext cx="189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A8972-0B74-46F0-B91B-374F58C7CBBC}"/>
              </a:ext>
            </a:extLst>
          </p:cNvPr>
          <p:cNvSpPr txBox="1"/>
          <p:nvPr/>
        </p:nvSpPr>
        <p:spPr>
          <a:xfrm>
            <a:off x="1206500" y="33419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:AD=4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254D7-E30B-4AB9-8B41-5CE838B03A24}"/>
              </a:ext>
            </a:extLst>
          </p:cNvPr>
          <p:cNvSpPr txBox="1"/>
          <p:nvPr/>
        </p:nvSpPr>
        <p:spPr>
          <a:xfrm>
            <a:off x="381000" y="3939103"/>
            <a:ext cx="746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</a:t>
            </a:r>
            <a:b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∠B=30°,CD=6,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779E0-3E89-4EB1-AA5E-4364B912D537}"/>
                  </a:ext>
                </a:extLst>
              </p:cNvPr>
              <p:cNvSpPr txBox="1"/>
              <p:nvPr/>
            </p:nvSpPr>
            <p:spPr>
              <a:xfrm>
                <a:off x="1003300" y="5757082"/>
                <a:ext cx="457200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:AB=8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779E0-3E89-4EB1-AA5E-4364B912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5757082"/>
                <a:ext cx="4572000" cy="698589"/>
              </a:xfrm>
              <a:prstGeom prst="rect">
                <a:avLst/>
              </a:prstGeom>
              <a:blipFill>
                <a:blip r:embed="rId4"/>
                <a:stretch>
                  <a:fillRect l="-4133" t="-8696" b="-2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6.jpeg">
            <a:extLst>
              <a:ext uri="{FF2B5EF4-FFF2-40B4-BE49-F238E27FC236}">
                <a16:creationId xmlns:a16="http://schemas.microsoft.com/office/drawing/2014/main" id="{893DBD6F-D129-4B97-BFBF-76BBABB428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09235" y="5044035"/>
            <a:ext cx="2411730" cy="12598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57C465-4881-46F9-B877-C85A523CDC91}"/>
              </a:ext>
            </a:extLst>
          </p:cNvPr>
          <p:cNvSpPr txBox="1"/>
          <p:nvPr/>
        </p:nvSpPr>
        <p:spPr>
          <a:xfrm>
            <a:off x="5800407" y="6341681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B317B4-A22E-4C07-8C98-FD905011A218}"/>
                  </a:ext>
                </a:extLst>
              </p:cNvPr>
              <p:cNvSpPr txBox="1"/>
              <p:nvPr/>
            </p:nvSpPr>
            <p:spPr>
              <a:xfrm>
                <a:off x="568006" y="1399267"/>
                <a:ext cx="8823644" cy="1254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,∠B=45°,∠C=60°,</a:t>
                </a:r>
                <a:b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,AD⊥BC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CD.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B317B4-A22E-4C07-8C98-FD905011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6" y="1399267"/>
                <a:ext cx="8823644" cy="1254382"/>
              </a:xfrm>
              <a:prstGeom prst="rect">
                <a:avLst/>
              </a:prstGeom>
              <a:blipFill>
                <a:blip r:embed="rId2"/>
                <a:stretch>
                  <a:fillRect l="-2072" t="-7805" b="-1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B346C3-E954-4435-893A-3F2B0600E5FF}"/>
                  </a:ext>
                </a:extLst>
              </p:cNvPr>
              <p:cNvSpPr txBox="1"/>
              <p:nvPr/>
            </p:nvSpPr>
            <p:spPr>
              <a:xfrm>
                <a:off x="936307" y="2942362"/>
                <a:ext cx="4572000" cy="698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:CD=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B346C3-E954-4435-893A-3F2B0600E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7" y="2942362"/>
                <a:ext cx="4572000" cy="698589"/>
              </a:xfrm>
              <a:prstGeom prst="rect">
                <a:avLst/>
              </a:prstGeom>
              <a:blipFill>
                <a:blip r:embed="rId3"/>
                <a:stretch>
                  <a:fillRect l="-4133" t="-9649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7.jpeg">
            <a:extLst>
              <a:ext uri="{FF2B5EF4-FFF2-40B4-BE49-F238E27FC236}">
                <a16:creationId xmlns:a16="http://schemas.microsoft.com/office/drawing/2014/main" id="{E57EBBD7-D559-4EB3-82DC-E659365C01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08307" y="2511107"/>
            <a:ext cx="2483485" cy="18357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7BC69D-5CF6-4639-B3C2-80BED6264A3F}"/>
              </a:ext>
            </a:extLst>
          </p:cNvPr>
          <p:cNvSpPr txBox="1"/>
          <p:nvPr/>
        </p:nvSpPr>
        <p:spPr>
          <a:xfrm>
            <a:off x="6115050" y="4590639"/>
            <a:ext cx="163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01AD66-F373-4680-8014-7D676F4C82DD}"/>
              </a:ext>
            </a:extLst>
          </p:cNvPr>
          <p:cNvSpPr txBox="1"/>
          <p:nvPr/>
        </p:nvSpPr>
        <p:spPr>
          <a:xfrm>
            <a:off x="533400" y="331653"/>
            <a:ext cx="8540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一、直接利用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特殊角求边长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D93F11-93DC-41E0-9F10-E68542BC85B9}"/>
              </a:ext>
            </a:extLst>
          </p:cNvPr>
          <p:cNvSpPr txBox="1"/>
          <p:nvPr/>
        </p:nvSpPr>
        <p:spPr>
          <a:xfrm>
            <a:off x="755650" y="1098010"/>
            <a:ext cx="7270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∠A=30°,CD⊥AB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,∠E=45°,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CD15FE-A748-41A2-9873-9CB17138890C}"/>
                  </a:ext>
                </a:extLst>
              </p:cNvPr>
              <p:cNvSpPr txBox="1"/>
              <p:nvPr/>
            </p:nvSpPr>
            <p:spPr>
              <a:xfrm>
                <a:off x="806450" y="3429000"/>
                <a:ext cx="6561138" cy="1886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求出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BD=2,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DE=CD=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∴BE=DE-BD=2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-2.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CD15FE-A748-41A2-9873-9CB17138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" y="3429000"/>
                <a:ext cx="6561138" cy="1886157"/>
              </a:xfrm>
              <a:prstGeom prst="rect">
                <a:avLst/>
              </a:prstGeom>
              <a:blipFill>
                <a:blip r:embed="rId2"/>
                <a:stretch>
                  <a:fillRect l="-2786" t="-5178" b="-10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8.jpeg">
            <a:extLst>
              <a:ext uri="{FF2B5EF4-FFF2-40B4-BE49-F238E27FC236}">
                <a16:creationId xmlns:a16="http://schemas.microsoft.com/office/drawing/2014/main" id="{C32E96E0-FB2C-4B40-8FCD-AC8FDCA500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8162" y="2799080"/>
            <a:ext cx="2663825" cy="12598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220D2C-B9D3-4041-A069-2572B39B7CB8}"/>
              </a:ext>
            </a:extLst>
          </p:cNvPr>
          <p:cNvSpPr txBox="1"/>
          <p:nvPr/>
        </p:nvSpPr>
        <p:spPr>
          <a:xfrm>
            <a:off x="6203950" y="4464411"/>
            <a:ext cx="149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C55765-1A4C-4A5F-A472-89518B8BCD3C}"/>
              </a:ext>
            </a:extLst>
          </p:cNvPr>
          <p:cNvSpPr txBox="1"/>
          <p:nvPr/>
        </p:nvSpPr>
        <p:spPr>
          <a:xfrm>
            <a:off x="533400" y="331653"/>
            <a:ext cx="8540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一、直接利用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特殊角求边长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502396-45CB-4DC9-B084-F048DA39D289}"/>
              </a:ext>
            </a:extLst>
          </p:cNvPr>
          <p:cNvSpPr txBox="1"/>
          <p:nvPr/>
        </p:nvSpPr>
        <p:spPr>
          <a:xfrm>
            <a:off x="541336" y="408039"/>
            <a:ext cx="839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二、作高构造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特殊角求边长</a:t>
            </a:r>
            <a:endParaRPr lang="zh-CN" altLang="zh-CN" sz="1100" dirty="0">
              <a:solidFill>
                <a:srgbClr val="00B05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CD11C-2739-4F13-81FC-FD1B848389C8}"/>
              </a:ext>
            </a:extLst>
          </p:cNvPr>
          <p:cNvSpPr txBox="1"/>
          <p:nvPr/>
        </p:nvSpPr>
        <p:spPr>
          <a:xfrm>
            <a:off x="749300" y="1274541"/>
            <a:ext cx="7258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,∠B=30°,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∠BAC=105°,AB=8,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E4E91B-1C41-4AA1-8994-A56E7AF760ED}"/>
                  </a:ext>
                </a:extLst>
              </p:cNvPr>
              <p:cNvSpPr txBox="1"/>
              <p:nvPr/>
            </p:nvSpPr>
            <p:spPr>
              <a:xfrm>
                <a:off x="541336" y="2695041"/>
                <a:ext cx="5586414" cy="2995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AD⊥BC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CD=AD=4,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∴BC=BD+CD=4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+4.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E4E91B-1C41-4AA1-8994-A56E7AF7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6" y="2695041"/>
                <a:ext cx="5586414" cy="2995885"/>
              </a:xfrm>
              <a:prstGeom prst="rect">
                <a:avLst/>
              </a:prstGeom>
              <a:blipFill>
                <a:blip r:embed="rId2"/>
                <a:stretch>
                  <a:fillRect l="-3384" t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9.jpeg">
            <a:extLst>
              <a:ext uri="{FF2B5EF4-FFF2-40B4-BE49-F238E27FC236}">
                <a16:creationId xmlns:a16="http://schemas.microsoft.com/office/drawing/2014/main" id="{9F230B9A-A446-4D7A-B8AC-D069269803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4837" y="2101316"/>
            <a:ext cx="2663825" cy="11874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D811EA-A506-4EFE-A151-6DCEF93BBFF0}"/>
              </a:ext>
            </a:extLst>
          </p:cNvPr>
          <p:cNvSpPr txBox="1"/>
          <p:nvPr/>
        </p:nvSpPr>
        <p:spPr>
          <a:xfrm>
            <a:off x="6527800" y="3735640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515F41-783F-4EED-918C-11933B9E321E}"/>
              </a:ext>
            </a:extLst>
          </p:cNvPr>
          <p:cNvSpPr txBox="1"/>
          <p:nvPr/>
        </p:nvSpPr>
        <p:spPr>
          <a:xfrm>
            <a:off x="730250" y="1296893"/>
            <a:ext cx="7785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,∠A=120°,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AB=4,AC=2,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973D8F-85EC-4BC8-8F84-C41DCAE646B3}"/>
                  </a:ext>
                </a:extLst>
              </p:cNvPr>
              <p:cNvSpPr txBox="1"/>
              <p:nvPr/>
            </p:nvSpPr>
            <p:spPr>
              <a:xfrm>
                <a:off x="730250" y="3642954"/>
                <a:ext cx="8096250" cy="133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CD⊥BA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的延长线于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D, 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𝐂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973D8F-85EC-4BC8-8F84-C41DCAE64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" y="3642954"/>
                <a:ext cx="8096250" cy="1339662"/>
              </a:xfrm>
              <a:prstGeom prst="rect">
                <a:avLst/>
              </a:prstGeom>
              <a:blipFill>
                <a:blip r:embed="rId2"/>
                <a:stretch>
                  <a:fillRect l="-2334" t="-7306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10.jpeg">
            <a:extLst>
              <a:ext uri="{FF2B5EF4-FFF2-40B4-BE49-F238E27FC236}">
                <a16:creationId xmlns:a16="http://schemas.microsoft.com/office/drawing/2014/main" id="{C5B81C6A-5610-4E26-B686-4210679150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28932" y="2207302"/>
            <a:ext cx="2591435" cy="10077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CB3FB0-3C43-4AAA-B9C1-F198E03C84E9}"/>
              </a:ext>
            </a:extLst>
          </p:cNvPr>
          <p:cNvSpPr txBox="1"/>
          <p:nvPr/>
        </p:nvSpPr>
        <p:spPr>
          <a:xfrm>
            <a:off x="541336" y="408039"/>
            <a:ext cx="839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二、作高构造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特殊角求边长</a:t>
            </a:r>
            <a:endParaRPr lang="zh-CN" altLang="zh-CN" sz="1100" dirty="0">
              <a:solidFill>
                <a:srgbClr val="00B05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08F209-371C-4BB0-AB76-FCF78EC68A02}"/>
              </a:ext>
            </a:extLst>
          </p:cNvPr>
          <p:cNvSpPr txBox="1"/>
          <p:nvPr/>
        </p:nvSpPr>
        <p:spPr>
          <a:xfrm>
            <a:off x="6191311" y="3273622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76</TotalTime>
  <Words>418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等线</vt:lpstr>
      <vt:lpstr>等线 Light</vt:lpstr>
      <vt:lpstr>黑体</vt:lpstr>
      <vt:lpstr>楷体</vt:lpstr>
      <vt:lpstr>Arial</vt:lpstr>
      <vt:lpstr>Calibri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第2课时  勾股定理解决特殊角问题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第2课时勾股定理解决特殊角问题</dc:title>
  <dc:creator>guan qianyi</dc:creator>
  <cp:lastModifiedBy>guan qianyi</cp:lastModifiedBy>
  <cp:revision>8</cp:revision>
  <dcterms:created xsi:type="dcterms:W3CDTF">2020-11-28T01:58:04Z</dcterms:created>
  <dcterms:modified xsi:type="dcterms:W3CDTF">2020-11-28T16:18:44Z</dcterms:modified>
</cp:coreProperties>
</file>