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3A605-66C1-40A3-939E-690E89E40D9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7AB0D-4FDE-4D02-9A02-D58AD47F2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9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3A605-66C1-40A3-939E-690E89E40D9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7AB0D-4FDE-4D02-9A02-D58AD47F2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3A605-66C1-40A3-939E-690E89E40D9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7AB0D-4FDE-4D02-9A02-D58AD47F2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3A605-66C1-40A3-939E-690E89E40D9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7AB0D-4FDE-4D02-9A02-D58AD47F2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1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A605-66C1-40A3-939E-690E89E40D9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AB0D-4FDE-4D02-9A02-D58AD47F2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T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A766A2F-409B-43D9-A303-213D1F4A5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20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旋转中的计算</a:t>
            </a:r>
          </a:p>
        </p:txBody>
      </p:sp>
    </p:spTree>
    <p:extLst>
      <p:ext uri="{BB962C8B-B14F-4D97-AF65-F5344CB8AC3E}">
        <p14:creationId xmlns:p14="http://schemas.microsoft.com/office/powerpoint/2010/main" val="320936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7825B4-B98C-4D73-8F3E-30584FB99B87}"/>
              </a:ext>
            </a:extLst>
          </p:cNvPr>
          <p:cNvSpPr txBox="1"/>
          <p:nvPr/>
        </p:nvSpPr>
        <p:spPr>
          <a:xfrm>
            <a:off x="615950" y="962050"/>
            <a:ext cx="791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∠A=30°,BC=2.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按顺时针方向旋转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度后得到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△EDC,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此时点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斜边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的长和旋转的角度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α;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12.jpeg">
            <a:extLst>
              <a:ext uri="{FF2B5EF4-FFF2-40B4-BE49-F238E27FC236}">
                <a16:creationId xmlns:a16="http://schemas.microsoft.com/office/drawing/2014/main" id="{80E57D0B-9B67-44C8-9BED-E108051C66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8370" y="4079136"/>
            <a:ext cx="2519680" cy="18719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98E6AF-B227-4B67-BC95-B716DD36D354}"/>
              </a:ext>
            </a:extLst>
          </p:cNvPr>
          <p:cNvSpPr txBox="1"/>
          <p:nvPr/>
        </p:nvSpPr>
        <p:spPr>
          <a:xfrm>
            <a:off x="4679950" y="60181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　　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BA37F-3336-4705-99C3-FFBA34E8340D}"/>
              </a:ext>
            </a:extLst>
          </p:cNvPr>
          <p:cNvSpPr txBox="1"/>
          <p:nvPr/>
        </p:nvSpPr>
        <p:spPr>
          <a:xfrm>
            <a:off x="933450" y="4079136"/>
            <a:ext cx="53365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:(1)DC=CB=2,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△BCD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旋转的角度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α=∠BCD=60°;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AF56DB-DCAF-4A8F-A684-7E2D40E93631}"/>
              </a:ext>
            </a:extLst>
          </p:cNvPr>
          <p:cNvSpPr txBox="1"/>
          <p:nvPr/>
        </p:nvSpPr>
        <p:spPr>
          <a:xfrm>
            <a:off x="487117" y="42519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三、面积的计算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E20A6B-DCC7-4C62-B4D0-CD8186FE2775}"/>
              </a:ext>
            </a:extLst>
          </p:cNvPr>
          <p:cNvSpPr txBox="1"/>
          <p:nvPr/>
        </p:nvSpPr>
        <p:spPr>
          <a:xfrm>
            <a:off x="774700" y="1192892"/>
            <a:ext cx="646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求图中阴影部分的面积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BFC503-D43B-4D58-8C3D-E22CB4C4736F}"/>
                  </a:ext>
                </a:extLst>
              </p:cNvPr>
              <p:cNvSpPr txBox="1"/>
              <p:nvPr/>
            </p:nvSpPr>
            <p:spPr>
              <a:xfrm>
                <a:off x="933450" y="2307354"/>
                <a:ext cx="7277100" cy="287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可求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AB=2BC=4,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∠CFD=90°,AC=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∴AF=FC=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,DF=1,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阴影部分的面积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AF·DF=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BFC503-D43B-4D58-8C3D-E22CB4C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2307354"/>
                <a:ext cx="7277100" cy="2876813"/>
              </a:xfrm>
              <a:prstGeom prst="rect">
                <a:avLst/>
              </a:prstGeom>
              <a:blipFill>
                <a:blip r:embed="rId2"/>
                <a:stretch>
                  <a:fillRect l="-2513" t="-3397" b="-2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112.jpeg">
            <a:extLst>
              <a:ext uri="{FF2B5EF4-FFF2-40B4-BE49-F238E27FC236}">
                <a16:creationId xmlns:a16="http://schemas.microsoft.com/office/drawing/2014/main" id="{810ED4EF-9B50-40FE-A3B7-8DF0FABA56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9520" y="580286"/>
            <a:ext cx="2519680" cy="18719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A852B9-8B11-4C9B-B041-CB82CC7FE4E7}"/>
              </a:ext>
            </a:extLst>
          </p:cNvPr>
          <p:cNvSpPr txBox="1"/>
          <p:nvPr/>
        </p:nvSpPr>
        <p:spPr>
          <a:xfrm>
            <a:off x="4991100" y="25192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　　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01.jpeg">
            <a:extLst>
              <a:ext uri="{FF2B5EF4-FFF2-40B4-BE49-F238E27FC236}">
                <a16:creationId xmlns:a16="http://schemas.microsoft.com/office/drawing/2014/main" id="{B7372D96-B266-4678-A8ED-F1E3F422B3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5210" y="3340516"/>
            <a:ext cx="2231390" cy="194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2F1C7E-8F9D-4CFB-8C22-1E59544D9826}"/>
              </a:ext>
            </a:extLst>
          </p:cNvPr>
          <p:cNvSpPr txBox="1"/>
          <p:nvPr/>
        </p:nvSpPr>
        <p:spPr>
          <a:xfrm>
            <a:off x="6680200" y="53679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22E318-A5D9-4B30-BE21-1E0282C6EB13}"/>
              </a:ext>
            </a:extLst>
          </p:cNvPr>
          <p:cNvSpPr txBox="1"/>
          <p:nvPr/>
        </p:nvSpPr>
        <p:spPr>
          <a:xfrm>
            <a:off x="616902" y="987057"/>
            <a:ext cx="7542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,AB=2,BC=3.5,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∠B=60°,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按顺时针旋转一定角度得到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恰好落在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843D68-5AD5-49C1-BA0F-4979799FB72B}"/>
              </a:ext>
            </a:extLst>
          </p:cNvPr>
          <p:cNvSpPr txBox="1"/>
          <p:nvPr/>
        </p:nvSpPr>
        <p:spPr>
          <a:xfrm>
            <a:off x="685800" y="3728943"/>
            <a:ext cx="6419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∴BD=AB,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∴CD=BC-BD=1.5.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289C5B-DBD2-497F-A083-E836999332F7}"/>
              </a:ext>
            </a:extLst>
          </p:cNvPr>
          <p:cNvSpPr txBox="1"/>
          <p:nvPr/>
        </p:nvSpPr>
        <p:spPr>
          <a:xfrm>
            <a:off x="730250" y="2955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一、长度的计算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0077B0-0123-4C30-8997-0B76A0F65130}"/>
              </a:ext>
            </a:extLst>
          </p:cNvPr>
          <p:cNvSpPr txBox="1"/>
          <p:nvPr/>
        </p:nvSpPr>
        <p:spPr>
          <a:xfrm>
            <a:off x="806450" y="1019894"/>
            <a:ext cx="724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△APB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按逆时针方向旋转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BP=2,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PP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02.jpeg">
            <a:extLst>
              <a:ext uri="{FF2B5EF4-FFF2-40B4-BE49-F238E27FC236}">
                <a16:creationId xmlns:a16="http://schemas.microsoft.com/office/drawing/2014/main" id="{E5F1A887-31D8-44C8-8A49-799C86D00D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0010" y="2392141"/>
            <a:ext cx="2303780" cy="16916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E6D83E-2AD1-4570-BEBA-4B653D934B3C}"/>
              </a:ext>
            </a:extLst>
          </p:cNvPr>
          <p:cNvSpPr txBox="1"/>
          <p:nvPr/>
        </p:nvSpPr>
        <p:spPr>
          <a:xfrm>
            <a:off x="7145020" y="4258700"/>
            <a:ext cx="143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443275-0224-49E7-B91B-24DA399BE47B}"/>
                  </a:ext>
                </a:extLst>
              </p:cNvPr>
              <p:cNvSpPr txBox="1"/>
              <p:nvPr/>
            </p:nvSpPr>
            <p:spPr>
              <a:xfrm>
                <a:off x="563880" y="3647629"/>
                <a:ext cx="6681470" cy="1254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△BPP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为等腰直角三角形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∴PP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BP=2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443275-0224-49E7-B91B-24DA399B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" y="3647629"/>
                <a:ext cx="6681470" cy="1254382"/>
              </a:xfrm>
              <a:prstGeom prst="rect">
                <a:avLst/>
              </a:prstGeom>
              <a:blipFill>
                <a:blip r:embed="rId3"/>
                <a:stretch>
                  <a:fillRect l="-2828" t="-7282" r="-547" b="-15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3733DBC-29E1-4A08-830A-C031E341644E}"/>
              </a:ext>
            </a:extLst>
          </p:cNvPr>
          <p:cNvSpPr txBox="1"/>
          <p:nvPr/>
        </p:nvSpPr>
        <p:spPr>
          <a:xfrm>
            <a:off x="730250" y="2955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一、长度的计算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15EF94-FC4B-4B44-A66A-5192957F7C3B}"/>
              </a:ext>
            </a:extLst>
          </p:cNvPr>
          <p:cNvSpPr txBox="1"/>
          <p:nvPr/>
        </p:nvSpPr>
        <p:spPr>
          <a:xfrm>
            <a:off x="723900" y="1066061"/>
            <a:ext cx="7886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,AB=6,D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旋转后得到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△ACE,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03.jpeg">
            <a:extLst>
              <a:ext uri="{FF2B5EF4-FFF2-40B4-BE49-F238E27FC236}">
                <a16:creationId xmlns:a16="http://schemas.microsoft.com/office/drawing/2014/main" id="{46F8C873-C92A-4179-97EA-95D9F6FA31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55982" y="2395770"/>
            <a:ext cx="2375535" cy="17633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0C9C90-B329-4C69-8AF8-CE9418743A32}"/>
              </a:ext>
            </a:extLst>
          </p:cNvPr>
          <p:cNvSpPr txBox="1"/>
          <p:nvPr/>
        </p:nvSpPr>
        <p:spPr>
          <a:xfrm>
            <a:off x="6756400" y="4390891"/>
            <a:ext cx="1466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D5B3DB1-1EA7-495F-9126-231B0065C03B}"/>
                  </a:ext>
                </a:extLst>
              </p:cNvPr>
              <p:cNvSpPr txBox="1"/>
              <p:nvPr/>
            </p:nvSpPr>
            <p:spPr>
              <a:xfrm>
                <a:off x="723900" y="3277467"/>
                <a:ext cx="5137150" cy="1858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可求得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AD= 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△ADE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的等边三角形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∴DE=AD=3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D5B3DB1-1EA7-495F-9126-231B0065C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277467"/>
                <a:ext cx="5137150" cy="1858842"/>
              </a:xfrm>
              <a:prstGeom prst="rect">
                <a:avLst/>
              </a:prstGeom>
              <a:blipFill>
                <a:blip r:embed="rId3"/>
                <a:stretch>
                  <a:fillRect l="-3682" t="-3607" b="-1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44DE110-750E-4C86-99B0-38D2B2393C82}"/>
              </a:ext>
            </a:extLst>
          </p:cNvPr>
          <p:cNvSpPr txBox="1"/>
          <p:nvPr/>
        </p:nvSpPr>
        <p:spPr>
          <a:xfrm>
            <a:off x="730250" y="2955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一、长度的计算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C730E9-AED7-428F-B9CB-44D5E76E879D}"/>
              </a:ext>
            </a:extLst>
          </p:cNvPr>
          <p:cNvSpPr txBox="1"/>
          <p:nvPr/>
        </p:nvSpPr>
        <p:spPr>
          <a:xfrm>
            <a:off x="971550" y="3332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二、角度的计算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2BEA2D-6E9A-43F6-9D97-AC3F2CEBAF1C}"/>
              </a:ext>
            </a:extLst>
          </p:cNvPr>
          <p:cNvSpPr txBox="1"/>
          <p:nvPr/>
        </p:nvSpPr>
        <p:spPr>
          <a:xfrm>
            <a:off x="635317" y="1313765"/>
            <a:ext cx="7937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按逆时针旋转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∠AFB.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04.jpeg">
            <a:extLst>
              <a:ext uri="{FF2B5EF4-FFF2-40B4-BE49-F238E27FC236}">
                <a16:creationId xmlns:a16="http://schemas.microsoft.com/office/drawing/2014/main" id="{8B2200CF-3BF9-466F-9050-51836EDE7D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7816" y="2460365"/>
            <a:ext cx="1829434" cy="14937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C884D7-3D48-4360-8DCC-42A7E5BD5E29}"/>
              </a:ext>
            </a:extLst>
          </p:cNvPr>
          <p:cNvSpPr txBox="1"/>
          <p:nvPr/>
        </p:nvSpPr>
        <p:spPr>
          <a:xfrm>
            <a:off x="7294561" y="3373287"/>
            <a:ext cx="137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1D418A-55F0-4C1B-808D-41588CB46649}"/>
              </a:ext>
            </a:extLst>
          </p:cNvPr>
          <p:cNvSpPr txBox="1"/>
          <p:nvPr/>
        </p:nvSpPr>
        <p:spPr>
          <a:xfrm>
            <a:off x="1457484" y="32235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:80°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37DB20-1B5E-4FC1-8EF2-C92C5471496A}"/>
              </a:ext>
            </a:extLst>
          </p:cNvPr>
          <p:cNvSpPr txBox="1"/>
          <p:nvPr/>
        </p:nvSpPr>
        <p:spPr>
          <a:xfrm>
            <a:off x="450216" y="3949327"/>
            <a:ext cx="7994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40°(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∠BAD=40°)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落在边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∠EDC.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image105.jpeg">
            <a:extLst>
              <a:ext uri="{FF2B5EF4-FFF2-40B4-BE49-F238E27FC236}">
                <a16:creationId xmlns:a16="http://schemas.microsoft.com/office/drawing/2014/main" id="{3F75CBE5-2EF6-4507-8094-E33AF68261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4801" y="5202235"/>
            <a:ext cx="2339975" cy="16198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565D602-A0F4-4ACC-B016-2210785C63E1}"/>
              </a:ext>
            </a:extLst>
          </p:cNvPr>
          <p:cNvSpPr txBox="1"/>
          <p:nvPr/>
        </p:nvSpPr>
        <p:spPr>
          <a:xfrm>
            <a:off x="7581266" y="6012177"/>
            <a:ext cx="172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　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014E59-C78F-4E5D-AC16-FBF3DEE1BDAC}"/>
              </a:ext>
            </a:extLst>
          </p:cNvPr>
          <p:cNvSpPr txBox="1"/>
          <p:nvPr/>
        </p:nvSpPr>
        <p:spPr>
          <a:xfrm>
            <a:off x="1419224" y="583416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:40°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C0B84D4-12DF-4544-9ECA-42C6F677B94D}"/>
              </a:ext>
            </a:extLst>
          </p:cNvPr>
          <p:cNvSpPr txBox="1"/>
          <p:nvPr/>
        </p:nvSpPr>
        <p:spPr>
          <a:xfrm>
            <a:off x="806450" y="1155645"/>
            <a:ext cx="7575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按逆时针旋转一定角度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△ADE.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∠CAE=65°,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∠E=70°,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AD⊥BC,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06.jpeg">
            <a:extLst>
              <a:ext uri="{FF2B5EF4-FFF2-40B4-BE49-F238E27FC236}">
                <a16:creationId xmlns:a16="http://schemas.microsoft.com/office/drawing/2014/main" id="{9692BF61-6C40-4315-9FED-909B19DEA5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3432" y="2994260"/>
            <a:ext cx="2375535" cy="19075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1CA184-BD33-4C0D-A3B5-C684A0AD1E3D}"/>
              </a:ext>
            </a:extLst>
          </p:cNvPr>
          <p:cNvSpPr txBox="1"/>
          <p:nvPr/>
        </p:nvSpPr>
        <p:spPr>
          <a:xfrm>
            <a:off x="5873432" y="4349262"/>
            <a:ext cx="147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9A8E0E-3DBE-4025-80D8-72E9ADD9D969}"/>
              </a:ext>
            </a:extLst>
          </p:cNvPr>
          <p:cNvSpPr txBox="1"/>
          <p:nvPr/>
        </p:nvSpPr>
        <p:spPr>
          <a:xfrm>
            <a:off x="1758950" y="358322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:85°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83B0AA-4CDB-413F-93BF-9CFD17D123FC}"/>
              </a:ext>
            </a:extLst>
          </p:cNvPr>
          <p:cNvSpPr txBox="1"/>
          <p:nvPr/>
        </p:nvSpPr>
        <p:spPr>
          <a:xfrm>
            <a:off x="971550" y="3332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二、角度的计算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3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9E4FF32-FA29-442A-96A0-0373FDD54D7F}"/>
              </a:ext>
            </a:extLst>
          </p:cNvPr>
          <p:cNvSpPr txBox="1"/>
          <p:nvPr/>
        </p:nvSpPr>
        <p:spPr>
          <a:xfrm>
            <a:off x="869950" y="892200"/>
            <a:ext cx="7378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,∠CAB=75°,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在同一平面内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△AB'C'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CC'∥AB,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∠BAB'.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07.jpeg">
            <a:extLst>
              <a:ext uri="{FF2B5EF4-FFF2-40B4-BE49-F238E27FC236}">
                <a16:creationId xmlns:a16="http://schemas.microsoft.com/office/drawing/2014/main" id="{4A7DDFBB-3BEA-4900-AA32-0F9D3A4B33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94680" y="2781232"/>
            <a:ext cx="1704340" cy="1118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BEF7C2-ADD9-412E-8486-9191F9B4BBB2}"/>
              </a:ext>
            </a:extLst>
          </p:cNvPr>
          <p:cNvSpPr txBox="1"/>
          <p:nvPr/>
        </p:nvSpPr>
        <p:spPr>
          <a:xfrm>
            <a:off x="7399020" y="33893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0D878B-F336-4BBF-910B-63E2EF070B26}"/>
              </a:ext>
            </a:extLst>
          </p:cNvPr>
          <p:cNvSpPr txBox="1"/>
          <p:nvPr/>
        </p:nvSpPr>
        <p:spPr>
          <a:xfrm>
            <a:off x="1593850" y="3530599"/>
            <a:ext cx="236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:30°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6BDCF-E390-4840-A515-A53A80052AB4}"/>
              </a:ext>
            </a:extLst>
          </p:cNvPr>
          <p:cNvSpPr txBox="1"/>
          <p:nvPr/>
        </p:nvSpPr>
        <p:spPr>
          <a:xfrm>
            <a:off x="971550" y="3332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二、角度的计算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8E1D64-866F-4F66-BADB-57A91946006C}"/>
              </a:ext>
            </a:extLst>
          </p:cNvPr>
          <p:cNvSpPr txBox="1"/>
          <p:nvPr/>
        </p:nvSpPr>
        <p:spPr>
          <a:xfrm>
            <a:off x="933450" y="4058760"/>
            <a:ext cx="731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的对角线相交于点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在旋转过程中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AE=BF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∠AOE.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108.jpeg">
            <a:extLst>
              <a:ext uri="{FF2B5EF4-FFF2-40B4-BE49-F238E27FC236}">
                <a16:creationId xmlns:a16="http://schemas.microsoft.com/office/drawing/2014/main" id="{7B6FAB67-84E1-4A26-81B0-026A5E954A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73290" y="5470294"/>
            <a:ext cx="1610360" cy="12010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B1EBB5-A533-4AA5-8410-645ACD89E026}"/>
              </a:ext>
            </a:extLst>
          </p:cNvPr>
          <p:cNvSpPr txBox="1"/>
          <p:nvPr/>
        </p:nvSpPr>
        <p:spPr>
          <a:xfrm>
            <a:off x="6107430" y="6340093"/>
            <a:ext cx="151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DEA15-789C-49B0-BB44-1BA6258636BE}"/>
              </a:ext>
            </a:extLst>
          </p:cNvPr>
          <p:cNvSpPr txBox="1"/>
          <p:nvPr/>
        </p:nvSpPr>
        <p:spPr>
          <a:xfrm>
            <a:off x="1518920" y="587842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:15°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165°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7492C3-FE24-450A-AC73-C701696BEFD6}"/>
              </a:ext>
            </a:extLst>
          </p:cNvPr>
          <p:cNvSpPr txBox="1"/>
          <p:nvPr/>
        </p:nvSpPr>
        <p:spPr>
          <a:xfrm>
            <a:off x="487117" y="42519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三、面积的计算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463CB5-58F2-43E2-9DC7-E6EB20BF796E}"/>
              </a:ext>
            </a:extLst>
          </p:cNvPr>
          <p:cNvSpPr txBox="1"/>
          <p:nvPr/>
        </p:nvSpPr>
        <p:spPr>
          <a:xfrm>
            <a:off x="487117" y="1050984"/>
            <a:ext cx="75187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等腰直角三角形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的直角边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逆时针旋转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△AB'C',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则图中阴影部分面积等于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en-US" altLang="zh-CN" sz="36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109.jpeg">
            <a:extLst>
              <a:ext uri="{FF2B5EF4-FFF2-40B4-BE49-F238E27FC236}">
                <a16:creationId xmlns:a16="http://schemas.microsoft.com/office/drawing/2014/main" id="{479B17CA-7463-4357-8A50-AB255A7231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5462" y="2794698"/>
            <a:ext cx="1643180" cy="12323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AEBE1F1-71F8-4AE7-8A54-F0267A654C44}"/>
              </a:ext>
            </a:extLst>
          </p:cNvPr>
          <p:cNvSpPr txBox="1"/>
          <p:nvPr/>
        </p:nvSpPr>
        <p:spPr>
          <a:xfrm>
            <a:off x="5946219" y="41396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A142782-9195-45A1-A4E3-47E7CB86D1FF}"/>
                  </a:ext>
                </a:extLst>
              </p:cNvPr>
              <p:cNvSpPr txBox="1"/>
              <p:nvPr/>
            </p:nvSpPr>
            <p:spPr>
              <a:xfrm>
                <a:off x="4635500" y="2602636"/>
                <a:ext cx="4572000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kumimoji="0" lang="zh-CN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A142782-9195-45A1-A4E3-47E7CB86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0" y="2602636"/>
                <a:ext cx="4572000" cy="698589"/>
              </a:xfrm>
              <a:prstGeom prst="rect">
                <a:avLst/>
              </a:prstGeom>
              <a:blipFill>
                <a:blip r:embed="rId3"/>
                <a:stretch>
                  <a:fillRect l="-4000" t="-9565" b="-2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FBAA08-E2A2-4CC0-A16A-6461C19682D9}"/>
                  </a:ext>
                </a:extLst>
              </p:cNvPr>
              <p:cNvSpPr txBox="1"/>
              <p:nvPr/>
            </p:nvSpPr>
            <p:spPr>
              <a:xfrm>
                <a:off x="428290" y="3656865"/>
                <a:ext cx="7730490" cy="2416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绕点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顺时针旋转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45°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△AB'C',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∠BAC=90°,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AB=AC=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则图中阴影部分的面积等于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_______.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FBAA08-E2A2-4CC0-A16A-6461C196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0" y="3656865"/>
                <a:ext cx="7730490" cy="2416431"/>
              </a:xfrm>
              <a:prstGeom prst="rect">
                <a:avLst/>
              </a:prstGeom>
              <a:blipFill>
                <a:blip r:embed="rId4"/>
                <a:stretch>
                  <a:fillRect l="-2366" t="-4040"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110.jpeg">
            <a:extLst>
              <a:ext uri="{FF2B5EF4-FFF2-40B4-BE49-F238E27FC236}">
                <a16:creationId xmlns:a16="http://schemas.microsoft.com/office/drawing/2014/main" id="{EB94A40C-ADBD-45A1-B6CA-91E5D764EDC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27122" y="5118687"/>
            <a:ext cx="1171520" cy="16991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203D21C-7202-46AB-9D18-94FE4D9CB19D}"/>
              </a:ext>
            </a:extLst>
          </p:cNvPr>
          <p:cNvSpPr txBox="1"/>
          <p:nvPr/>
        </p:nvSpPr>
        <p:spPr>
          <a:xfrm>
            <a:off x="5059117" y="64328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F37145-5C49-40C1-9D5B-12A6A8E00921}"/>
                  </a:ext>
                </a:extLst>
              </p:cNvPr>
              <p:cNvSpPr txBox="1"/>
              <p:nvPr/>
            </p:nvSpPr>
            <p:spPr>
              <a:xfrm>
                <a:off x="1227138" y="5267873"/>
                <a:ext cx="4572000" cy="70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-1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F37145-5C49-40C1-9D5B-12A6A8E0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38" y="5267873"/>
                <a:ext cx="4572000" cy="700385"/>
              </a:xfrm>
              <a:prstGeom prst="rect">
                <a:avLst/>
              </a:prstGeom>
              <a:blipFill>
                <a:blip r:embed="rId6"/>
                <a:stretch>
                  <a:fillRect t="-8696" b="-2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8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1.jpeg">
            <a:extLst>
              <a:ext uri="{FF2B5EF4-FFF2-40B4-BE49-F238E27FC236}">
                <a16:creationId xmlns:a16="http://schemas.microsoft.com/office/drawing/2014/main" id="{E0387E91-2EDD-4AD8-9C7F-EA56C15881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89640" y="3632096"/>
            <a:ext cx="1619885" cy="17278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35BDE9-9326-4A30-9581-55AC98174E4E}"/>
              </a:ext>
            </a:extLst>
          </p:cNvPr>
          <p:cNvSpPr txBox="1"/>
          <p:nvPr/>
        </p:nvSpPr>
        <p:spPr>
          <a:xfrm>
            <a:off x="3986774" y="50922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64BE03-1CE6-4B3A-8BEB-92AA503C4C3E}"/>
                  </a:ext>
                </a:extLst>
              </p:cNvPr>
              <p:cNvSpPr txBox="1"/>
              <p:nvPr/>
            </p:nvSpPr>
            <p:spPr>
              <a:xfrm>
                <a:off x="888999" y="1219256"/>
                <a:ext cx="7669775" cy="241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将边长为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绕点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逆时针方向旋转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30°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得到正方形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AB'C'D',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则图中阴影部分面积为</a:t>
                </a:r>
                <a:r>
                  <a:rPr lang="zh-CN" altLang="zh-CN" sz="3600" b="1" u="sng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_______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平方单位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64BE03-1CE6-4B3A-8BEB-92AA503C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99" y="1219256"/>
                <a:ext cx="7669775" cy="2412840"/>
              </a:xfrm>
              <a:prstGeom prst="rect">
                <a:avLst/>
              </a:prstGeom>
              <a:blipFill>
                <a:blip r:embed="rId3"/>
                <a:stretch>
                  <a:fillRect l="-2464" t="-2525" r="-556"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B8EAED-0723-4A31-81D0-F42EE63F38C3}"/>
                  </a:ext>
                </a:extLst>
              </p:cNvPr>
              <p:cNvSpPr txBox="1"/>
              <p:nvPr/>
            </p:nvSpPr>
            <p:spPr>
              <a:xfrm>
                <a:off x="946150" y="2781256"/>
                <a:ext cx="4572000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kumimoji="0" lang="en-US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zh-CN" sz="36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B8EAED-0723-4A31-81D0-F42EE63F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" y="2781256"/>
                <a:ext cx="4572000" cy="698589"/>
              </a:xfrm>
              <a:prstGeom prst="rect">
                <a:avLst/>
              </a:prstGeom>
              <a:blipFill>
                <a:blip r:embed="rId4"/>
                <a:stretch>
                  <a:fillRect l="-4000" t="-8696" b="-2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03E155A-7395-4D3A-A4AB-FFE40E0F6159}"/>
              </a:ext>
            </a:extLst>
          </p:cNvPr>
          <p:cNvSpPr txBox="1"/>
          <p:nvPr/>
        </p:nvSpPr>
        <p:spPr>
          <a:xfrm>
            <a:off x="487117" y="42519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三、面积的计算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517</TotalTime>
  <Words>792</Words>
  <Application>Microsoft Office PowerPoint</Application>
  <PresentationFormat>全屏显示(4:3)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楷体</vt:lpstr>
      <vt:lpstr>Arial</vt:lpstr>
      <vt:lpstr>Calibri</vt:lpstr>
      <vt:lpstr>Cambria Math</vt:lpstr>
      <vt:lpstr>课件1</vt:lpstr>
      <vt:lpstr>第20课时  旋转中的计算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guan qianyi</cp:lastModifiedBy>
  <cp:revision>6</cp:revision>
  <dcterms:created xsi:type="dcterms:W3CDTF">2020-11-28T07:09:13Z</dcterms:created>
  <dcterms:modified xsi:type="dcterms:W3CDTF">2020-11-28T16:25:24Z</dcterms:modified>
</cp:coreProperties>
</file>