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1F840-1BCC-4E25-A637-06FFB9B78BF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90C9D-EED6-4EA7-8455-EAAF3B79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1F840-1BCC-4E25-A637-06FFB9B78BF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90C9D-EED6-4EA7-8455-EAAF3B79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1F840-1BCC-4E25-A637-06FFB9B78BF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90C9D-EED6-4EA7-8455-EAAF3B79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1F840-1BCC-4E25-A637-06FFB9B78BF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90C9D-EED6-4EA7-8455-EAAF3B79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8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F840-1BCC-4E25-A637-06FFB9B78BF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0C9D-EED6-4EA7-8455-EAAF3B79C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60511CA-2B25-43F7-9E39-E710C6BAE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平移作图和旋转作图</a:t>
            </a:r>
          </a:p>
        </p:txBody>
      </p:sp>
    </p:spTree>
    <p:extLst>
      <p:ext uri="{BB962C8B-B14F-4D97-AF65-F5344CB8AC3E}">
        <p14:creationId xmlns:p14="http://schemas.microsoft.com/office/powerpoint/2010/main" val="358575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2048DF5-7DAC-4A00-9929-14F71A5CADC2}"/>
              </a:ext>
            </a:extLst>
          </p:cNvPr>
          <p:cNvSpPr txBox="1"/>
          <p:nvPr/>
        </p:nvSpPr>
        <p:spPr>
          <a:xfrm>
            <a:off x="371474" y="250850"/>
            <a:ext cx="8696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D(-1,0)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对称的图形是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试在图上画出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并写出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点的坐标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轴上找一点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|PC</a:t>
            </a:r>
            <a:r>
              <a:rPr kumimoji="0" lang="en-US" altLang="zh-CN" sz="3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-PB|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的值最大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C5554F7-9C4D-4883-892A-A0A69FD6E3E8}"/>
              </a:ext>
            </a:extLst>
          </p:cNvPr>
          <p:cNvSpPr txBox="1"/>
          <p:nvPr/>
        </p:nvSpPr>
        <p:spPr>
          <a:xfrm>
            <a:off x="558800" y="3249640"/>
            <a:ext cx="858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画图略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;A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(3,-1),B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(0,-3),C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(0,-1).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46BAD22-A959-491A-A74D-BBC3A54A6231}"/>
                  </a:ext>
                </a:extLst>
              </p:cNvPr>
              <p:cNvSpPr txBox="1"/>
              <p:nvPr/>
            </p:nvSpPr>
            <p:spPr>
              <a:xfrm>
                <a:off x="634999" y="4032439"/>
                <a:ext cx="5190045" cy="921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𝟏𝟕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6BAD22-A959-491A-A74D-BBC3A54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" y="4032439"/>
                <a:ext cx="5190045" cy="921471"/>
              </a:xfrm>
              <a:prstGeom prst="rect">
                <a:avLst/>
              </a:prstGeom>
              <a:blipFill>
                <a:blip r:embed="rId2"/>
                <a:stretch>
                  <a:fillRect l="-352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119.jpeg">
            <a:extLst>
              <a:ext uri="{FF2B5EF4-FFF2-40B4-BE49-F238E27FC236}">
                <a16:creationId xmlns:a16="http://schemas.microsoft.com/office/drawing/2014/main" xmlns="" id="{D2460FD4-8362-4BC6-9D16-4342AF6804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9278" y="4132592"/>
            <a:ext cx="4118522" cy="22785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2A18C0-46F6-40A9-9939-17EEE46A48DD}"/>
              </a:ext>
            </a:extLst>
          </p:cNvPr>
          <p:cNvSpPr txBox="1"/>
          <p:nvPr/>
        </p:nvSpPr>
        <p:spPr>
          <a:xfrm>
            <a:off x="3930650" y="6041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8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4.jpeg">
            <a:extLst>
              <a:ext uri="{FF2B5EF4-FFF2-40B4-BE49-F238E27FC236}">
                <a16:creationId xmlns:a16="http://schemas.microsoft.com/office/drawing/2014/main" xmlns="" id="{F8017B0C-D532-430A-BA13-6354E0A66E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5125" y="4245728"/>
            <a:ext cx="2396290" cy="24511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0FE54AD-340A-43BB-9E55-074A1FF2E361}"/>
              </a:ext>
            </a:extLst>
          </p:cNvPr>
          <p:cNvSpPr txBox="1"/>
          <p:nvPr/>
        </p:nvSpPr>
        <p:spPr>
          <a:xfrm>
            <a:off x="4933088" y="64230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2E41FE8-9059-4C33-90B3-08575144A245}"/>
              </a:ext>
            </a:extLst>
          </p:cNvPr>
          <p:cNvSpPr txBox="1"/>
          <p:nvPr/>
        </p:nvSpPr>
        <p:spPr>
          <a:xfrm>
            <a:off x="193675" y="161078"/>
            <a:ext cx="8756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的位置如图所示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解答下列问题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先向左平移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再向下平移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画出平移后的四边形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画出旋转后的四边形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并写出点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23D052B-5F22-4E5D-9D88-4D1869F6A1F7}"/>
              </a:ext>
            </a:extLst>
          </p:cNvPr>
          <p:cNvSpPr txBox="1"/>
          <p:nvPr/>
        </p:nvSpPr>
        <p:spPr>
          <a:xfrm>
            <a:off x="755650" y="48491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作图略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7EDF57D-0E33-432C-86CF-4FA0165F05FA}"/>
              </a:ext>
            </a:extLst>
          </p:cNvPr>
          <p:cNvSpPr txBox="1"/>
          <p:nvPr/>
        </p:nvSpPr>
        <p:spPr>
          <a:xfrm>
            <a:off x="1364388" y="561254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(1,-2).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136D525-4BDE-471B-A11D-9411B7C87DF3}"/>
              </a:ext>
            </a:extLst>
          </p:cNvPr>
          <p:cNvSpPr txBox="1"/>
          <p:nvPr/>
        </p:nvSpPr>
        <p:spPr>
          <a:xfrm>
            <a:off x="241300" y="197807"/>
            <a:ext cx="847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方格纸中的每个小方格都是边长为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个单位长度的正方形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每个小正方形的顶点叫格点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的顶点都在格点上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结合所给的平面直角坐标系解答下列问题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向上平移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个单位长度后所得到的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按顺时针方向旋转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所得到的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15.jpeg">
            <a:extLst>
              <a:ext uri="{FF2B5EF4-FFF2-40B4-BE49-F238E27FC236}">
                <a16:creationId xmlns:a16="http://schemas.microsoft.com/office/drawing/2014/main" xmlns="" id="{CC2DA0AE-FBF8-4F14-81BD-5EC570E90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8080" y="4666293"/>
            <a:ext cx="1949240" cy="1993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5D00FA-84F5-4060-AC08-5F3A14BBA4FB}"/>
              </a:ext>
            </a:extLst>
          </p:cNvPr>
          <p:cNvSpPr txBox="1"/>
          <p:nvPr/>
        </p:nvSpPr>
        <p:spPr>
          <a:xfrm>
            <a:off x="5454650" y="61764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0782EA-ED1A-43DF-B726-67CCB279389D}"/>
              </a:ext>
            </a:extLst>
          </p:cNvPr>
          <p:cNvSpPr txBox="1"/>
          <p:nvPr/>
        </p:nvSpPr>
        <p:spPr>
          <a:xfrm>
            <a:off x="1270000" y="55877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作图略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3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D1F4C35-2FC9-47CC-8BA4-F47C9ED8527B}"/>
              </a:ext>
            </a:extLst>
          </p:cNvPr>
          <p:cNvSpPr txBox="1"/>
          <p:nvPr/>
        </p:nvSpPr>
        <p:spPr>
          <a:xfrm>
            <a:off x="679450" y="696089"/>
            <a:ext cx="7905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△D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组成的图形是轴对称图形吗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则对称轴的解析式是</a:t>
            </a:r>
            <a:r>
              <a:rPr lang="zh-CN" altLang="zh-CN" sz="3600" b="1" u="sng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　　　　　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2813A05-2446-4E98-8CF3-6B9BFCE5ACC0}"/>
              </a:ext>
            </a:extLst>
          </p:cNvPr>
          <p:cNvSpPr txBox="1"/>
          <p:nvPr/>
        </p:nvSpPr>
        <p:spPr>
          <a:xfrm>
            <a:off x="1302208" y="305348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对称轴为直线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y=x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115.jpeg">
            <a:extLst>
              <a:ext uri="{FF2B5EF4-FFF2-40B4-BE49-F238E27FC236}">
                <a16:creationId xmlns:a16="http://schemas.microsoft.com/office/drawing/2014/main" xmlns="" id="{F8AD691D-03B7-45B4-A4F3-0749C5DA5B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8730" y="2621593"/>
            <a:ext cx="1949240" cy="1993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A6D3181-45FB-4A92-8196-BD7C3B4A7E99}"/>
              </a:ext>
            </a:extLst>
          </p:cNvPr>
          <p:cNvSpPr txBox="1"/>
          <p:nvPr/>
        </p:nvSpPr>
        <p:spPr>
          <a:xfrm>
            <a:off x="5575300" y="41317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EF3038E-A8DB-4103-AE8B-53296E84B35D}"/>
              </a:ext>
            </a:extLst>
          </p:cNvPr>
          <p:cNvSpPr txBox="1"/>
          <p:nvPr/>
        </p:nvSpPr>
        <p:spPr>
          <a:xfrm>
            <a:off x="0" y="298851"/>
            <a:ext cx="9486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,A(1,-1),B(1,-3),C(4,-3).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轴的对称图形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的对称点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是否关于某条直线成轴对称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若成轴对称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则对称轴的解析式是</a:t>
            </a:r>
            <a:r>
              <a:rPr lang="zh-CN" altLang="zh-CN" sz="36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116.jpeg">
            <a:extLst>
              <a:ext uri="{FF2B5EF4-FFF2-40B4-BE49-F238E27FC236}">
                <a16:creationId xmlns:a16="http://schemas.microsoft.com/office/drawing/2014/main" xmlns="" id="{4417D332-626E-4AA0-9E85-FC1277DEC2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0200" y="4657415"/>
            <a:ext cx="2131024" cy="2179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5BFABC1-C1ED-43D9-848D-686F7B8A5140}"/>
              </a:ext>
            </a:extLst>
          </p:cNvPr>
          <p:cNvSpPr txBox="1"/>
          <p:nvPr/>
        </p:nvSpPr>
        <p:spPr>
          <a:xfrm>
            <a:off x="5359400" y="61898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2D46209-4E7C-4573-9AA8-0A6D92AC2D33}"/>
              </a:ext>
            </a:extLst>
          </p:cNvPr>
          <p:cNvSpPr txBox="1"/>
          <p:nvPr/>
        </p:nvSpPr>
        <p:spPr>
          <a:xfrm>
            <a:off x="5487988" y="1296686"/>
            <a:ext cx="3554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(-1,-1)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24109AC-C3BA-41CC-8C76-A7508A888029}"/>
              </a:ext>
            </a:extLst>
          </p:cNvPr>
          <p:cNvSpPr txBox="1"/>
          <p:nvPr/>
        </p:nvSpPr>
        <p:spPr>
          <a:xfrm>
            <a:off x="0" y="2955953"/>
            <a:ext cx="505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(4,2)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4BBA19D-20F3-472D-85BF-2CBA5DBD2E5D}"/>
              </a:ext>
            </a:extLst>
          </p:cNvPr>
          <p:cNvSpPr txBox="1"/>
          <p:nvPr/>
        </p:nvSpPr>
        <p:spPr>
          <a:xfrm>
            <a:off x="0" y="4565134"/>
            <a:ext cx="505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对称轴的解析式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y=-x+1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B71FBA8-3CF4-473D-838D-8556D9C3BA26}"/>
              </a:ext>
            </a:extLst>
          </p:cNvPr>
          <p:cNvSpPr txBox="1"/>
          <p:nvPr/>
        </p:nvSpPr>
        <p:spPr>
          <a:xfrm>
            <a:off x="184150" y="216857"/>
            <a:ext cx="8559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的顶点坐标分别为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A(4,6),B(2,3),C(5,2).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直接写出点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轴对称的点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直接写出以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为顶点的平行四边形的第四个顶点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点顺时针旋转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image117.jpeg">
            <a:extLst>
              <a:ext uri="{FF2B5EF4-FFF2-40B4-BE49-F238E27FC236}">
                <a16:creationId xmlns:a16="http://schemas.microsoft.com/office/drawing/2014/main" xmlns="" id="{2046E474-383D-4D76-A5A3-1F615B1B36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54108" y="4762877"/>
            <a:ext cx="2205742" cy="19606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270FDDF-8B2D-4DE3-9B46-890EEAD8FA97}"/>
              </a:ext>
            </a:extLst>
          </p:cNvPr>
          <p:cNvSpPr txBox="1"/>
          <p:nvPr/>
        </p:nvSpPr>
        <p:spPr>
          <a:xfrm>
            <a:off x="5570979" y="63772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AE09AF8-C719-45BE-89E9-93D0F7B4D36C}"/>
              </a:ext>
            </a:extLst>
          </p:cNvPr>
          <p:cNvSpPr txBox="1"/>
          <p:nvPr/>
        </p:nvSpPr>
        <p:spPr>
          <a:xfrm>
            <a:off x="1385888" y="1821168"/>
            <a:ext cx="5070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(2,-3)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081B3AE-A98F-45B3-A7CE-1239264BB7F0}"/>
              </a:ext>
            </a:extLst>
          </p:cNvPr>
          <p:cNvSpPr txBox="1"/>
          <p:nvPr/>
        </p:nvSpPr>
        <p:spPr>
          <a:xfrm>
            <a:off x="184150" y="3425479"/>
            <a:ext cx="5070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(7,5)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(3,-1)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(1,7)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8CF83A3-79DE-4669-9B56-46721DFCF629}"/>
              </a:ext>
            </a:extLst>
          </p:cNvPr>
          <p:cNvSpPr txBox="1"/>
          <p:nvPr/>
        </p:nvSpPr>
        <p:spPr>
          <a:xfrm>
            <a:off x="4886325" y="4462794"/>
            <a:ext cx="5124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(6,5)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5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ED4143C-B7CE-43C0-B985-19CF5879FF90}"/>
              </a:ext>
            </a:extLst>
          </p:cNvPr>
          <p:cNvSpPr txBox="1"/>
          <p:nvPr/>
        </p:nvSpPr>
        <p:spPr>
          <a:xfrm>
            <a:off x="323850" y="338202"/>
            <a:ext cx="863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的三个顶点分别是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A(-3,2),B(0,4),C(0,2).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为旋转中心旋转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画出旋转后对应的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(0,-4),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画出平移后对应的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18.jpeg">
            <a:extLst>
              <a:ext uri="{FF2B5EF4-FFF2-40B4-BE49-F238E27FC236}">
                <a16:creationId xmlns:a16="http://schemas.microsoft.com/office/drawing/2014/main" xmlns="" id="{66070BCF-7CF4-4208-918B-62D97487C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3390" y="3429000"/>
            <a:ext cx="3131820" cy="3203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07FCE73-F9FC-47C8-A63D-87C490EF8F80}"/>
              </a:ext>
            </a:extLst>
          </p:cNvPr>
          <p:cNvSpPr txBox="1"/>
          <p:nvPr/>
        </p:nvSpPr>
        <p:spPr>
          <a:xfrm>
            <a:off x="4178300" y="60660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8C90FD3-1BBF-4F02-A1DC-5D44D805EC3F}"/>
              </a:ext>
            </a:extLst>
          </p:cNvPr>
          <p:cNvSpPr txBox="1"/>
          <p:nvPr/>
        </p:nvSpPr>
        <p:spPr>
          <a:xfrm>
            <a:off x="961390" y="438445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作图略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0BF62C9-E2DD-4DA9-8CBB-1B21665D9182}"/>
              </a:ext>
            </a:extLst>
          </p:cNvPr>
          <p:cNvSpPr txBox="1"/>
          <p:nvPr/>
        </p:nvSpPr>
        <p:spPr>
          <a:xfrm>
            <a:off x="336550" y="1114179"/>
            <a:ext cx="8807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绕某一点旋转可以得到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则旋转中心的坐标是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轴上有一点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PA+PB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的值最小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18.jpeg">
            <a:extLst>
              <a:ext uri="{FF2B5EF4-FFF2-40B4-BE49-F238E27FC236}">
                <a16:creationId xmlns:a16="http://schemas.microsoft.com/office/drawing/2014/main" xmlns="" id="{F9763DCC-0B72-47C5-A444-2DD957E62D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5630" y="3429000"/>
            <a:ext cx="3131820" cy="3203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33E2417-CED4-4739-B715-4022CAEBA08C}"/>
              </a:ext>
            </a:extLst>
          </p:cNvPr>
          <p:cNvSpPr txBox="1"/>
          <p:nvPr/>
        </p:nvSpPr>
        <p:spPr>
          <a:xfrm>
            <a:off x="4320540" y="60660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B8B4E032-2A71-4579-B9DE-21EA7A2EB4DD}"/>
                  </a:ext>
                </a:extLst>
              </p:cNvPr>
              <p:cNvSpPr txBox="1"/>
              <p:nvPr/>
            </p:nvSpPr>
            <p:spPr>
              <a:xfrm>
                <a:off x="5187950" y="1604809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18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18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B4E032-2A71-4579-B9DE-21EA7A2EB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950" y="1604809"/>
                <a:ext cx="45720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1C16AE9-B355-4910-9735-5571A170268C}"/>
              </a:ext>
            </a:extLst>
          </p:cNvPr>
          <p:cNvSpPr txBox="1"/>
          <p:nvPr/>
        </p:nvSpPr>
        <p:spPr>
          <a:xfrm>
            <a:off x="3648076" y="2671789"/>
            <a:ext cx="4879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(-2,0)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5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BEBC57F-D0DE-4298-99D4-AA6072DF6729}"/>
              </a:ext>
            </a:extLst>
          </p:cNvPr>
          <p:cNvSpPr txBox="1"/>
          <p:nvPr/>
        </p:nvSpPr>
        <p:spPr>
          <a:xfrm>
            <a:off x="304800" y="93133"/>
            <a:ext cx="8604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方格纸中的每个小方格都是边长为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个单位长度的正方形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的顶点均在格点上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在建立平面直角坐标系后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(-5,1),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(-2,3),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(-2,1).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轴正方向平移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个单位长度得到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试在图上画出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19.jpeg">
            <a:extLst>
              <a:ext uri="{FF2B5EF4-FFF2-40B4-BE49-F238E27FC236}">
                <a16:creationId xmlns:a16="http://schemas.microsoft.com/office/drawing/2014/main" xmlns="" id="{408191E3-EDAF-4A78-ACDA-CED5AD7B4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5478" y="4170692"/>
            <a:ext cx="4118522" cy="2278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9CCFEA2-76D0-4D18-860B-03EA893ED03D}"/>
              </a:ext>
            </a:extLst>
          </p:cNvPr>
          <p:cNvSpPr txBox="1"/>
          <p:nvPr/>
        </p:nvSpPr>
        <p:spPr>
          <a:xfrm>
            <a:off x="4006850" y="60798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0562C61-BCFD-4FD9-87EA-E31DA2FF5E89}"/>
              </a:ext>
            </a:extLst>
          </p:cNvPr>
          <p:cNvSpPr txBox="1"/>
          <p:nvPr/>
        </p:nvSpPr>
        <p:spPr>
          <a:xfrm>
            <a:off x="946150" y="484828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画图略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48</TotalTime>
  <Words>865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课件1</vt:lpstr>
      <vt:lpstr>第21课时  平移作图和旋转作图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第21课时平移作图和旋转作图</dc:title>
  <dc:creator>guan qianyi</dc:creator>
  <cp:lastModifiedBy>xb21cn</cp:lastModifiedBy>
  <cp:revision>6</cp:revision>
  <dcterms:created xsi:type="dcterms:W3CDTF">2020-11-28T15:41:20Z</dcterms:created>
  <dcterms:modified xsi:type="dcterms:W3CDTF">2020-11-29T14:19:41Z</dcterms:modified>
</cp:coreProperties>
</file>