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5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458872" y="1220814"/>
            <a:ext cx="5612108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分式方程的应用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—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工程问题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532528-D85D-4615-A9C8-180E990E9A3B}"/>
              </a:ext>
            </a:extLst>
          </p:cNvPr>
          <p:cNvSpPr txBox="1"/>
          <p:nvPr/>
        </p:nvSpPr>
        <p:spPr>
          <a:xfrm>
            <a:off x="373223" y="464853"/>
            <a:ext cx="85748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某供热公司要铺设一段全长为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2400m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的暖气管道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为尽量减少施工对交通造成的影响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实际施工每天的功效比原计划增加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20%,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结果提前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天完成任务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实际每天铺设管道为多长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744840B-5E9A-4FF9-BE01-F609ECCC77B6}"/>
                  </a:ext>
                </a:extLst>
              </p:cNvPr>
              <p:cNvSpPr txBox="1"/>
              <p:nvPr/>
            </p:nvSpPr>
            <p:spPr>
              <a:xfrm>
                <a:off x="709126" y="3044528"/>
                <a:ext cx="8145624" cy="2344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设原计划每天铺设管道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m,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𝟐𝟒𝟎𝟎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𝟐𝟒𝟎𝟎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%)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:x=20,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x=20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实际每天铺设管道长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:(1+20%)×20=24(m).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744840B-5E9A-4FF9-BE01-F609ECCC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3044528"/>
                <a:ext cx="8145624" cy="2344809"/>
              </a:xfrm>
              <a:prstGeom prst="rect">
                <a:avLst/>
              </a:prstGeom>
              <a:blipFill>
                <a:blip r:embed="rId2"/>
                <a:stretch>
                  <a:fillRect l="-1870" t="-3377" b="-7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897A74-3101-4265-89A5-0618B26EF9D3}"/>
              </a:ext>
            </a:extLst>
          </p:cNvPr>
          <p:cNvSpPr txBox="1"/>
          <p:nvPr/>
        </p:nvSpPr>
        <p:spPr>
          <a:xfrm>
            <a:off x="-50850" y="215435"/>
            <a:ext cx="93679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某校计划对面积为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1800m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的区域进行绿化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安排甲、乙两个工程队完成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甲队每天能完成绿化的面积是乙队每天能完成绿化的面积的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并且在独立完成面积为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400m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区域的绿化时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甲队比乙队少用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求甲、乙两工程队每天能完成绿化的面积分别是多少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7CE37D-1E92-44E2-BFBC-7A7B4F112819}"/>
                  </a:ext>
                </a:extLst>
              </p:cNvPr>
              <p:cNvSpPr txBox="1"/>
              <p:nvPr/>
            </p:nvSpPr>
            <p:spPr>
              <a:xfrm>
                <a:off x="0" y="3379043"/>
                <a:ext cx="9266236" cy="326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设乙工程队每天能完成绿化的面积是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m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:x=50,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x=50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则甲工程队每天能完成绿化的面积是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:50×2=100(m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甲、乙每天能完成绿化的面积分别是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100m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50m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7CE37D-1E92-44E2-BFBC-7A7B4F112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9043"/>
                <a:ext cx="9266236" cy="3263522"/>
              </a:xfrm>
              <a:prstGeom prst="rect">
                <a:avLst/>
              </a:prstGeom>
              <a:blipFill>
                <a:blip r:embed="rId2"/>
                <a:stretch>
                  <a:fillRect l="-1645" t="-2425" r="-3487" b="-5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B70067-A294-446D-94BF-954B5E6726AA}"/>
              </a:ext>
            </a:extLst>
          </p:cNvPr>
          <p:cNvSpPr txBox="1"/>
          <p:nvPr/>
        </p:nvSpPr>
        <p:spPr>
          <a:xfrm>
            <a:off x="121297" y="1132611"/>
            <a:ext cx="9227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若学校每天需付给甲队的绿化费用为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乙队为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0.25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要使这次的绿化总费用不超过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至少应安排甲队工作多少天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9DD601-36A3-4557-8008-D1C56C7C0173}"/>
                  </a:ext>
                </a:extLst>
              </p:cNvPr>
              <p:cNvSpPr txBox="1"/>
              <p:nvPr/>
            </p:nvSpPr>
            <p:spPr>
              <a:xfrm>
                <a:off x="240857" y="3429000"/>
                <a:ext cx="7931020" cy="178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设至少应安排甲队工作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0.4y+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𝟏𝟖𝟎𝟎</m:t>
                        </m:r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𝟏𝟎𝟎𝐲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×0.25≤8,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:y≥10,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至少应安排甲队工作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9DD601-36A3-4557-8008-D1C56C7C0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57" y="3429000"/>
                <a:ext cx="7931020" cy="1788567"/>
              </a:xfrm>
              <a:prstGeom prst="rect">
                <a:avLst/>
              </a:prstGeom>
              <a:blipFill>
                <a:blip r:embed="rId2"/>
                <a:stretch>
                  <a:fillRect l="-1998" t="-4437" b="-9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15838A-2087-4581-A0AC-67B8461CD13E}"/>
              </a:ext>
            </a:extLst>
          </p:cNvPr>
          <p:cNvSpPr txBox="1"/>
          <p:nvPr/>
        </p:nvSpPr>
        <p:spPr>
          <a:xfrm>
            <a:off x="169231" y="618564"/>
            <a:ext cx="89747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一项工程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若甲队单独施工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若甲、乙两个队先合做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乙队再单独施工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天也能完成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乙队单独施工多少天能完成这项工程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若乙队因故施工时间不能超过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则甲队至少要干多少天才能完成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5FF559-05C2-4F68-86A1-5209FEFF3B56}"/>
                  </a:ext>
                </a:extLst>
              </p:cNvPr>
              <p:cNvSpPr txBox="1"/>
              <p:nvPr/>
            </p:nvSpPr>
            <p:spPr>
              <a:xfrm>
                <a:off x="169231" y="3958427"/>
                <a:ext cx="7956176" cy="22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设乙工程队单独施工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天完成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×20+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:x=80,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x=80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乙工程队单独施工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80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天完成这项工程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　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5FF559-05C2-4F68-86A1-5209FEFF3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31" y="3958427"/>
                <a:ext cx="7956176" cy="2281009"/>
              </a:xfrm>
              <a:prstGeom prst="rect">
                <a:avLst/>
              </a:prstGeom>
              <a:blipFill>
                <a:blip r:embed="rId2"/>
                <a:stretch>
                  <a:fillRect l="-1992" t="-3467" b="-7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19B069-0812-45DA-9669-15EEB825F133}"/>
              </a:ext>
            </a:extLst>
          </p:cNvPr>
          <p:cNvSpPr txBox="1"/>
          <p:nvPr/>
        </p:nvSpPr>
        <p:spPr>
          <a:xfrm>
            <a:off x="259976" y="874455"/>
            <a:ext cx="88840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一项工程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若甲队单独施工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若甲、乙两个队先合做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乙队再单独施工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天也能完成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若乙队因故施工时间不能超过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则甲队至少要干多少天才能完成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E38677-A8BE-4D37-AD66-7D28E44B4EF5}"/>
                  </a:ext>
                </a:extLst>
              </p:cNvPr>
              <p:cNvSpPr txBox="1"/>
              <p:nvPr/>
            </p:nvSpPr>
            <p:spPr>
              <a:xfrm>
                <a:off x="478492" y="3644155"/>
                <a:ext cx="7380194" cy="1788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设甲工程队要干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≥1-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𝟑𝟎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:y≥25,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故甲工程队至少要干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25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E38677-A8BE-4D37-AD66-7D28E44B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92" y="3644155"/>
                <a:ext cx="7380194" cy="1788695"/>
              </a:xfrm>
              <a:prstGeom prst="rect">
                <a:avLst/>
              </a:prstGeom>
              <a:blipFill>
                <a:blip r:embed="rId2"/>
                <a:stretch>
                  <a:fillRect l="-2064" t="-4437" b="-10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39FDA6-19AF-47BF-A84A-E70F8FD74F30}"/>
              </a:ext>
            </a:extLst>
          </p:cNvPr>
          <p:cNvSpPr txBox="1"/>
          <p:nvPr/>
        </p:nvSpPr>
        <p:spPr>
          <a:xfrm>
            <a:off x="159123" y="923773"/>
            <a:ext cx="9063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甲、乙两公司参与一项治理大气净化工程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如果两公司合做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,12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天可以完成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如果两公司单独完成此项工程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乙公司所用时间是甲公司的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甲、乙公司单独完成此项工程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各需多少天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78E841-22A2-4EB0-AC0D-F9AD7F54B0EF}"/>
                  </a:ext>
                </a:extLst>
              </p:cNvPr>
              <p:cNvSpPr txBox="1"/>
              <p:nvPr/>
            </p:nvSpPr>
            <p:spPr>
              <a:xfrm>
                <a:off x="112059" y="3241220"/>
                <a:ext cx="9157447" cy="3265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设甲公司单独完成此工程需要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则乙公司单独完成此项工程需要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1.5x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,x=20,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x=20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乙公司单独完成需要的时间为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1.5x=30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甲、乙两公司单独完成此工程各需要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,30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78E841-22A2-4EB0-AC0D-F9AD7F54B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9" y="3241220"/>
                <a:ext cx="9157447" cy="3265894"/>
              </a:xfrm>
              <a:prstGeom prst="rect">
                <a:avLst/>
              </a:prstGeom>
              <a:blipFill>
                <a:blip r:embed="rId2"/>
                <a:stretch>
                  <a:fillRect l="-1663" t="-2430" r="-1730" b="-5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6FFAC1-9B6F-4766-9F8B-63BCAB35734A}"/>
              </a:ext>
            </a:extLst>
          </p:cNvPr>
          <p:cNvSpPr txBox="1"/>
          <p:nvPr/>
        </p:nvSpPr>
        <p:spPr>
          <a:xfrm>
            <a:off x="179294" y="3031903"/>
            <a:ext cx="89647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设甲公司每天的施工费为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12(y+y-1500)=102000,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:y=5000,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甲公司单独做需施工费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:20×5000=100000(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乙公司单独做需施工费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:30×3500=105000 (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∵100000&lt;105000,∴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甲公司的施工费较少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D958F-6C60-4674-B01D-E2D4D6D8AE7B}"/>
              </a:ext>
            </a:extLst>
          </p:cNvPr>
          <p:cNvSpPr txBox="1"/>
          <p:nvPr/>
        </p:nvSpPr>
        <p:spPr>
          <a:xfrm>
            <a:off x="0" y="224589"/>
            <a:ext cx="95137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已知这项工程甲、乙两公司合做共需付施工费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102000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乙公司每天的施工费比甲公司每天的施工费少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若让一个公司单独完成这项工程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哪个公司施工费较少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18</TotalTime>
  <Words>886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3</cp:revision>
  <dcterms:created xsi:type="dcterms:W3CDTF">2020-11-28T04:44:12Z</dcterms:created>
  <dcterms:modified xsi:type="dcterms:W3CDTF">2020-11-28T05:02:34Z</dcterms:modified>
</cp:coreProperties>
</file>