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774EC4-BCA1-4575-9EEF-EE73E646AEA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A47BA-873D-44C1-9496-264179F71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6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4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4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2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5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6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8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4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33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774EC4-BCA1-4575-9EEF-EE73E646AEA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A47BA-873D-44C1-9496-264179F71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774EC4-BCA1-4575-9EEF-EE73E646AEA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A47BA-873D-44C1-9496-264179F71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774EC4-BCA1-4575-9EEF-EE73E646AEA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A47BA-873D-44C1-9496-264179F71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6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5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4EC4-BCA1-4575-9EEF-EE73E646AEA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47BA-873D-44C1-9496-264179F71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9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51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971A79-7322-49F8-9E8F-62F8DFC33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3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利用勾股定理列方程求边长</a:t>
            </a:r>
          </a:p>
        </p:txBody>
      </p:sp>
    </p:spTree>
    <p:extLst>
      <p:ext uri="{BB962C8B-B14F-4D97-AF65-F5344CB8AC3E}">
        <p14:creationId xmlns:p14="http://schemas.microsoft.com/office/powerpoint/2010/main" val="90427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DED680-5E7E-4AC4-A0A4-5400A4EA8706}"/>
              </a:ext>
            </a:extLst>
          </p:cNvPr>
          <p:cNvSpPr txBox="1"/>
          <p:nvPr/>
        </p:nvSpPr>
        <p:spPr>
          <a:xfrm>
            <a:off x="450215" y="276091"/>
            <a:ext cx="5088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单勾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列方程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4FD091-285C-4611-B5AA-3FE546C0E4BF}"/>
              </a:ext>
            </a:extLst>
          </p:cNvPr>
          <p:cNvSpPr txBox="1"/>
          <p:nvPr/>
        </p:nvSpPr>
        <p:spPr>
          <a:xfrm>
            <a:off x="419100" y="873844"/>
            <a:ext cx="8566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,∠C=90°,AC=8,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BC=6,AD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DD3E04-E024-4530-AF06-BA56E4CC6370}"/>
                  </a:ext>
                </a:extLst>
              </p:cNvPr>
              <p:cNvSpPr txBox="1"/>
              <p:nvPr/>
            </p:nvSpPr>
            <p:spPr>
              <a:xfrm>
                <a:off x="419100" y="2226316"/>
                <a:ext cx="7816850" cy="3801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DE⊥AB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AE=AC=8, 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=10,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∴BE=AB-AE=10-8=2,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CD=DE=x,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BD=6-x,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+BE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=BD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+2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=(6-x)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DD3E04-E024-4530-AF06-BA56E4CC6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226316"/>
                <a:ext cx="7816850" cy="3801875"/>
              </a:xfrm>
              <a:prstGeom prst="rect">
                <a:avLst/>
              </a:prstGeom>
              <a:blipFill>
                <a:blip r:embed="rId2"/>
                <a:stretch>
                  <a:fillRect l="-2418" t="-2404" b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12.jpeg">
            <a:extLst>
              <a:ext uri="{FF2B5EF4-FFF2-40B4-BE49-F238E27FC236}">
                <a16:creationId xmlns:a16="http://schemas.microsoft.com/office/drawing/2014/main" id="{58BAC154-565F-4063-8B4C-A356F72365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8619" y="2725102"/>
            <a:ext cx="1727835" cy="17633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4BC2B8-BB40-4E31-9F67-6C243C94634E}"/>
              </a:ext>
            </a:extLst>
          </p:cNvPr>
          <p:cNvSpPr txBox="1"/>
          <p:nvPr/>
        </p:nvSpPr>
        <p:spPr>
          <a:xfrm>
            <a:off x="6804025" y="4631684"/>
            <a:ext cx="159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4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8BE845-BE54-41FD-BBEC-ECE53D4FE071}"/>
              </a:ext>
            </a:extLst>
          </p:cNvPr>
          <p:cNvSpPr txBox="1"/>
          <p:nvPr/>
        </p:nvSpPr>
        <p:spPr>
          <a:xfrm>
            <a:off x="749300" y="908814"/>
            <a:ext cx="8064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BD=3,CD=8,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∠CAD=2∠BAD,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CE56C-3DE7-4BDF-B662-D7F99B69F9C7}"/>
                  </a:ext>
                </a:extLst>
              </p:cNvPr>
              <p:cNvSpPr txBox="1"/>
              <p:nvPr/>
            </p:nvSpPr>
            <p:spPr>
              <a:xfrm>
                <a:off x="330200" y="2109143"/>
                <a:ext cx="8483600" cy="4603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∠DAC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的平分线交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EF⊥AC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F.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∠BAD=∠DAE=∠EAF,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易证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△ADB≌△ADE≌△AFE,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∴BD=DE=EF=3,AD=AF,EC=5,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∴FC=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=4,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AD=AF=x,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+8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=(x+4)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,x=6,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∴AD=6.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CE56C-3DE7-4BDF-B662-D7F99B69F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2109143"/>
                <a:ext cx="8483600" cy="4603889"/>
              </a:xfrm>
              <a:prstGeom prst="rect">
                <a:avLst/>
              </a:prstGeom>
              <a:blipFill>
                <a:blip r:embed="rId2"/>
                <a:stretch>
                  <a:fillRect l="-2155" t="-2119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13.jpeg">
            <a:extLst>
              <a:ext uri="{FF2B5EF4-FFF2-40B4-BE49-F238E27FC236}">
                <a16:creationId xmlns:a16="http://schemas.microsoft.com/office/drawing/2014/main" id="{9DC417A4-C4D3-4C41-AD08-8710739228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5155" y="2317750"/>
            <a:ext cx="2015490" cy="1295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2A8C3D-A7F4-4F87-AA2E-0231AB89A583}"/>
              </a:ext>
            </a:extLst>
          </p:cNvPr>
          <p:cNvSpPr txBox="1"/>
          <p:nvPr/>
        </p:nvSpPr>
        <p:spPr>
          <a:xfrm>
            <a:off x="6807200" y="4168641"/>
            <a:ext cx="146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sz="105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99EF31-B9F2-42BB-913C-6C9DB08F224F}"/>
              </a:ext>
            </a:extLst>
          </p:cNvPr>
          <p:cNvSpPr txBox="1"/>
          <p:nvPr/>
        </p:nvSpPr>
        <p:spPr>
          <a:xfrm>
            <a:off x="450215" y="276091"/>
            <a:ext cx="5088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单勾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列方程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2BB550-684E-4A2C-8ACB-60EA098CFA8B}"/>
              </a:ext>
            </a:extLst>
          </p:cNvPr>
          <p:cNvSpPr txBox="1"/>
          <p:nvPr/>
        </p:nvSpPr>
        <p:spPr>
          <a:xfrm>
            <a:off x="648018" y="384041"/>
            <a:ext cx="4813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连环勾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列方程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51FF7F-1B88-42FF-90B1-86C49D482145}"/>
              </a:ext>
            </a:extLst>
          </p:cNvPr>
          <p:cNvSpPr txBox="1"/>
          <p:nvPr/>
        </p:nvSpPr>
        <p:spPr>
          <a:xfrm>
            <a:off x="648018" y="1165944"/>
            <a:ext cx="8337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BD=3,CD=8,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AB∶AC=2∶3,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6BF673-20A4-432F-9984-DB95BFB38FA3}"/>
                  </a:ext>
                </a:extLst>
              </p:cNvPr>
              <p:cNvSpPr txBox="1"/>
              <p:nvPr/>
            </p:nvSpPr>
            <p:spPr>
              <a:xfrm>
                <a:off x="648018" y="2544569"/>
                <a:ext cx="7391400" cy="3028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AB=2x,AC=3x,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-BD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=AC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-CD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∴4x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-3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=9x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-8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𝟏𝟏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∴AC=3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𝟏𝟏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𝟏𝟏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-8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=35,∴AD=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𝟑𝟓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6BF673-20A4-432F-9984-DB95BFB3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18" y="2544569"/>
                <a:ext cx="7391400" cy="3028330"/>
              </a:xfrm>
              <a:prstGeom prst="rect">
                <a:avLst/>
              </a:prstGeom>
              <a:blipFill>
                <a:blip r:embed="rId2"/>
                <a:stretch>
                  <a:fillRect l="-2473" t="-3018" b="-5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14.jpeg">
            <a:extLst>
              <a:ext uri="{FF2B5EF4-FFF2-40B4-BE49-F238E27FC236}">
                <a16:creationId xmlns:a16="http://schemas.microsoft.com/office/drawing/2014/main" id="{DAC4C6BC-DA3B-422B-8E00-527F76B2A5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4810" y="2319147"/>
            <a:ext cx="1979930" cy="12598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479D19-7480-45C3-AA95-A599CCEF98AA}"/>
              </a:ext>
            </a:extLst>
          </p:cNvPr>
          <p:cNvSpPr txBox="1"/>
          <p:nvPr/>
        </p:nvSpPr>
        <p:spPr>
          <a:xfrm>
            <a:off x="6858000" y="3874068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3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5.jpeg">
            <a:extLst>
              <a:ext uri="{FF2B5EF4-FFF2-40B4-BE49-F238E27FC236}">
                <a16:creationId xmlns:a16="http://schemas.microsoft.com/office/drawing/2014/main" id="{76242F54-5E57-475D-8682-D8472CFFCA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8905" y="1848410"/>
            <a:ext cx="2231390" cy="11874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BC0A6F-7C39-4FEC-AF2D-7ECB0E52A8B1}"/>
              </a:ext>
            </a:extLst>
          </p:cNvPr>
          <p:cNvSpPr txBox="1"/>
          <p:nvPr/>
        </p:nvSpPr>
        <p:spPr>
          <a:xfrm>
            <a:off x="7118350" y="3111271"/>
            <a:ext cx="167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F0694A-9435-40FC-824D-7520EFF3B1D1}"/>
              </a:ext>
            </a:extLst>
          </p:cNvPr>
          <p:cNvSpPr txBox="1"/>
          <p:nvPr/>
        </p:nvSpPr>
        <p:spPr>
          <a:xfrm>
            <a:off x="527050" y="984532"/>
            <a:ext cx="8616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,∠ACB=90°,CD⊥AB.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BC=3,AC=4,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AD=4,BD=1,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CD=3,AD=4,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1BD89A-C00E-4118-8F29-B81CF04A38E0}"/>
                  </a:ext>
                </a:extLst>
              </p:cNvPr>
              <p:cNvSpPr txBox="1"/>
              <p:nvPr/>
            </p:nvSpPr>
            <p:spPr>
              <a:xfrm>
                <a:off x="701675" y="3248085"/>
                <a:ext cx="45720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:(1)AD=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1BD89A-C00E-4118-8F29-B81CF04A3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5" y="3248085"/>
                <a:ext cx="4572000" cy="892552"/>
              </a:xfrm>
              <a:prstGeom prst="rect">
                <a:avLst/>
              </a:prstGeom>
              <a:blipFill>
                <a:blip r:embed="rId3"/>
                <a:stretch>
                  <a:fillRect l="-4000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980892-1912-4FD1-AB4E-9397CC3AD3E5}"/>
                  </a:ext>
                </a:extLst>
              </p:cNvPr>
              <p:cNvSpPr txBox="1"/>
              <p:nvPr/>
            </p:nvSpPr>
            <p:spPr>
              <a:xfrm>
                <a:off x="1250950" y="4038996"/>
                <a:ext cx="7797800" cy="1339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CD=x,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+1)+(x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+16)=25,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x=2,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980892-1912-4FD1-AB4E-9397CC3AD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4038996"/>
                <a:ext cx="7797800" cy="1339662"/>
              </a:xfrm>
              <a:prstGeom prst="rect">
                <a:avLst/>
              </a:prstGeom>
              <a:blipFill>
                <a:blip r:embed="rId4"/>
                <a:stretch>
                  <a:fillRect l="-2346" t="-7306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E96296-BF2A-407B-8023-2B7C0D6D52F4}"/>
                  </a:ext>
                </a:extLst>
              </p:cNvPr>
              <p:cNvSpPr txBox="1"/>
              <p:nvPr/>
            </p:nvSpPr>
            <p:spPr>
              <a:xfrm>
                <a:off x="1174750" y="5378658"/>
                <a:ext cx="7454900" cy="1443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BD=x,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+9)+25=(x+4)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E96296-BF2A-407B-8023-2B7C0D6D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" y="5378658"/>
                <a:ext cx="7454900" cy="1443921"/>
              </a:xfrm>
              <a:prstGeom prst="rect">
                <a:avLst/>
              </a:prstGeom>
              <a:blipFill>
                <a:blip r:embed="rId5"/>
                <a:stretch>
                  <a:fillRect l="-2535" t="-6329" b="-4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6DC0AEF-F438-4A41-AD62-1BCF15B57AC6}"/>
              </a:ext>
            </a:extLst>
          </p:cNvPr>
          <p:cNvSpPr txBox="1"/>
          <p:nvPr/>
        </p:nvSpPr>
        <p:spPr>
          <a:xfrm>
            <a:off x="648018" y="384041"/>
            <a:ext cx="4813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连环勾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列方程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25B2BE-DC6C-4DEF-ADFF-B655AC1DBEDF}"/>
                  </a:ext>
                </a:extLst>
              </p:cNvPr>
              <p:cNvSpPr txBox="1"/>
              <p:nvPr/>
            </p:nvSpPr>
            <p:spPr>
              <a:xfrm>
                <a:off x="990600" y="1259590"/>
                <a:ext cx="7556500" cy="1254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,AB=4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AC=5,BC=7,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25B2BE-DC6C-4DEF-ADFF-B655AC1DB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59590"/>
                <a:ext cx="7556500" cy="1254382"/>
              </a:xfrm>
              <a:prstGeom prst="rect">
                <a:avLst/>
              </a:prstGeom>
              <a:blipFill>
                <a:blip r:embed="rId2"/>
                <a:stretch>
                  <a:fillRect l="-2502" t="-5366" b="-1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16.jpeg">
            <a:extLst>
              <a:ext uri="{FF2B5EF4-FFF2-40B4-BE49-F238E27FC236}">
                <a16:creationId xmlns:a16="http://schemas.microsoft.com/office/drawing/2014/main" id="{6E0902A3-7A69-4387-AA1C-F5666763ED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8782" y="1769362"/>
            <a:ext cx="2159635" cy="1079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B0DC6D-4CF5-47E5-BFBA-724C787D6438}"/>
              </a:ext>
            </a:extLst>
          </p:cNvPr>
          <p:cNvSpPr txBox="1"/>
          <p:nvPr/>
        </p:nvSpPr>
        <p:spPr>
          <a:xfrm>
            <a:off x="6686550" y="3087929"/>
            <a:ext cx="154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BEB66A-5009-4FBD-BCC7-3BA91B22591D}"/>
              </a:ext>
            </a:extLst>
          </p:cNvPr>
          <p:cNvSpPr txBox="1"/>
          <p:nvPr/>
        </p:nvSpPr>
        <p:spPr>
          <a:xfrm>
            <a:off x="755650" y="2685288"/>
            <a:ext cx="7632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AD⊥BC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D,</a:t>
            </a:r>
          </a:p>
          <a:p>
            <a:pPr indent="8064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BD=x,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CD=7-x,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8064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-CD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=AD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=AB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-BD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indent="8064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32-x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=25-(7-x)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8064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:x=4,∴AD=4,</a:t>
            </a:r>
          </a:p>
          <a:p>
            <a:pPr indent="8064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的度数是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45°.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5119A9-27CF-4799-BE8B-2682BEFE35C6}"/>
              </a:ext>
            </a:extLst>
          </p:cNvPr>
          <p:cNvSpPr txBox="1"/>
          <p:nvPr/>
        </p:nvSpPr>
        <p:spPr>
          <a:xfrm>
            <a:off x="648018" y="384041"/>
            <a:ext cx="4813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连环勾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列方程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83</TotalTime>
  <Words>601</Words>
  <Application>Microsoft Office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</vt:lpstr>
      <vt:lpstr>等线 Light</vt:lpstr>
      <vt:lpstr>黑体</vt:lpstr>
      <vt:lpstr>楷体</vt:lpstr>
      <vt:lpstr>Arial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第3课时  利用勾股定理列方程求边长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guan qianyi</cp:lastModifiedBy>
  <cp:revision>6</cp:revision>
  <dcterms:created xsi:type="dcterms:W3CDTF">2020-11-28T01:58:06Z</dcterms:created>
  <dcterms:modified xsi:type="dcterms:W3CDTF">2020-11-28T03:21:52Z</dcterms:modified>
</cp:coreProperties>
</file>