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70" r:id="rId3"/>
  </p:sldMasterIdLst>
  <p:sldIdLst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75" d="100"/>
          <a:sy n="75" d="100"/>
        </p:scale>
        <p:origin x="9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2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352A7A-72E2-457F-9AEA-D18F04E43A9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67CD-E7A4-4353-9D58-CD9152B39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7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5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3" y="2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431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57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280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47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950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777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589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459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2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70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2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352A7A-72E2-457F-9AEA-D18F04E43A9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67CD-E7A4-4353-9D58-CD9152B39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96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352A7A-72E2-457F-9AEA-D18F04E43A9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67CD-E7A4-4353-9D58-CD9152B39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55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352A7A-72E2-457F-9AEA-D18F04E43A9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67CD-E7A4-4353-9D58-CD9152B39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8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2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2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73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52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24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3" y="2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37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52A7A-72E2-457F-9AEA-D18F04E43A9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467CD-E7A4-4353-9D58-CD9152B39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5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04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8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66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7103911-28DB-42AB-A1EE-08C20ED69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sz="4000" dirty="0"/>
              <a:t>第</a:t>
            </a:r>
            <a:r>
              <a:rPr lang="en-US" altLang="zh-CN" sz="4000" dirty="0"/>
              <a:t>4</a:t>
            </a:r>
            <a:r>
              <a:rPr lang="zh-CN" altLang="en-US" sz="4000" dirty="0"/>
              <a:t>课时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利用勾股定理逆定理证垂直</a:t>
            </a:r>
          </a:p>
        </p:txBody>
      </p:sp>
    </p:spTree>
    <p:extLst>
      <p:ext uri="{BB962C8B-B14F-4D97-AF65-F5344CB8AC3E}">
        <p14:creationId xmlns:p14="http://schemas.microsoft.com/office/powerpoint/2010/main" val="404239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662B06B-9048-4A85-A1C0-FD09E6B4E364}"/>
              </a:ext>
            </a:extLst>
          </p:cNvPr>
          <p:cNvSpPr txBox="1"/>
          <p:nvPr/>
        </p:nvSpPr>
        <p:spPr>
          <a:xfrm>
            <a:off x="527050" y="558076"/>
            <a:ext cx="7950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,BC=8,AC=15,AB=17,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上的一点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,CD=CB,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1F9507-78B6-4E85-A2CE-7DA4C78D6AA5}"/>
                  </a:ext>
                </a:extLst>
              </p:cNvPr>
              <p:cNvSpPr txBox="1"/>
              <p:nvPr/>
            </p:nvSpPr>
            <p:spPr>
              <a:xfrm>
                <a:off x="415925" y="1776812"/>
                <a:ext cx="8172450" cy="4975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△ABC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,∵AC</a:t>
                </a:r>
                <a:r>
                  <a:rPr lang="en-US" altLang="zh-CN" sz="32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+BC</a:t>
                </a:r>
                <a:r>
                  <a:rPr lang="en-US" altLang="zh-CN" sz="32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=15</a:t>
                </a:r>
                <a:r>
                  <a:rPr lang="en-US" altLang="zh-CN" sz="32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+8</a:t>
                </a:r>
                <a:r>
                  <a:rPr lang="en-US" altLang="zh-CN" sz="32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=289=17</a:t>
                </a:r>
                <a:r>
                  <a:rPr lang="en-US" altLang="zh-CN" sz="32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∴△ABC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是直角三角形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作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CH⊥BD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于点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H,</a:t>
                </a:r>
              </a:p>
              <a:p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CD=CB,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HD=HB,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3200" b="1" baseline="-25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△ABC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AB·CH=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AC·BC,∴CH=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𝟏𝟐𝟎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200" b="1" dirty="0" err="1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Rt△BCH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HB=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𝑩</m:t>
                        </m:r>
                        <m:sSup>
                          <m:sSupPr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𝑪</m:t>
                        </m:r>
                        <m:sSup>
                          <m:sSupPr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𝟖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3200" b="1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zh-CN" sz="3200" b="1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1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𝟏𝟐𝟎</m:t>
                                    </m:r>
                                  </m:num>
                                  <m:den>
                                    <m:r>
                                      <a:rPr lang="en-US" altLang="zh-CN" sz="3200" b="1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𝟏𝟕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𝟔𝟒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∴AD=AB-2HB=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𝟏𝟔𝟏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1F9507-78B6-4E85-A2CE-7DA4C78D6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25" y="1776812"/>
                <a:ext cx="8172450" cy="4975529"/>
              </a:xfrm>
              <a:prstGeom prst="rect">
                <a:avLst/>
              </a:prstGeom>
              <a:blipFill>
                <a:blip r:embed="rId2"/>
                <a:stretch>
                  <a:fillRect l="-1864" t="-1591" b="-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18.jpeg">
            <a:extLst>
              <a:ext uri="{FF2B5EF4-FFF2-40B4-BE49-F238E27FC236}">
                <a16:creationId xmlns:a16="http://schemas.microsoft.com/office/drawing/2014/main" id="{9D122029-FF39-41F3-885F-5FA14362E1F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82565" y="2488443"/>
            <a:ext cx="2267585" cy="11874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35F2FA-F8D6-422D-9B07-47CE5E0DB744}"/>
              </a:ext>
            </a:extLst>
          </p:cNvPr>
          <p:cNvSpPr txBox="1"/>
          <p:nvPr/>
        </p:nvSpPr>
        <p:spPr>
          <a:xfrm>
            <a:off x="7718425" y="3244334"/>
            <a:ext cx="2019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41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9.jpeg">
            <a:extLst>
              <a:ext uri="{FF2B5EF4-FFF2-40B4-BE49-F238E27FC236}">
                <a16:creationId xmlns:a16="http://schemas.microsoft.com/office/drawing/2014/main" id="{182E72FD-B6FF-4C76-82E8-8E25B813D8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36932" y="2245802"/>
            <a:ext cx="2159635" cy="14757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1D29319-7575-47EF-8138-16F020BD498F}"/>
              </a:ext>
            </a:extLst>
          </p:cNvPr>
          <p:cNvSpPr txBox="1"/>
          <p:nvPr/>
        </p:nvSpPr>
        <p:spPr>
          <a:xfrm>
            <a:off x="6229350" y="3874328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FBC8037-60E5-4A4E-8162-4A4473ED2EC5}"/>
                  </a:ext>
                </a:extLst>
              </p:cNvPr>
              <p:cNvSpPr txBox="1"/>
              <p:nvPr/>
            </p:nvSpPr>
            <p:spPr>
              <a:xfrm>
                <a:off x="552291" y="684692"/>
                <a:ext cx="8039418" cy="1860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在四边形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ABCD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,∠B=90°,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AB=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,∠BAC=30°,CD=2,AD=2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∠ACD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的度数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FBC8037-60E5-4A4E-8162-4A4473ED2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91" y="684692"/>
                <a:ext cx="8039418" cy="1860638"/>
              </a:xfrm>
              <a:prstGeom prst="rect">
                <a:avLst/>
              </a:prstGeom>
              <a:blipFill>
                <a:blip r:embed="rId3"/>
                <a:stretch>
                  <a:fillRect l="-2352" t="-4902" b="-8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82FBA9A-2C9B-40F5-A749-CA35AF2FE20E}"/>
                  </a:ext>
                </a:extLst>
              </p:cNvPr>
              <p:cNvSpPr txBox="1"/>
              <p:nvPr/>
            </p:nvSpPr>
            <p:spPr>
              <a:xfrm>
                <a:off x="746363" y="2545330"/>
                <a:ext cx="4572000" cy="4076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BC=x,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AC=2x,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600" b="1" dirty="0" err="1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Rt△ABC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(2x)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=x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∴x=1,∴BC=1,AC=2.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又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CD=2,AD=2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∴AC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+CD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=AD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∠ACD=90°.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82FBA9A-2C9B-40F5-A749-CA35AF2FE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63" y="2545330"/>
                <a:ext cx="4572000" cy="4076629"/>
              </a:xfrm>
              <a:prstGeom prst="rect">
                <a:avLst/>
              </a:prstGeom>
              <a:blipFill>
                <a:blip r:embed="rId4"/>
                <a:stretch>
                  <a:fillRect l="-4000" t="-2395" b="-4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00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0.jpeg">
            <a:extLst>
              <a:ext uri="{FF2B5EF4-FFF2-40B4-BE49-F238E27FC236}">
                <a16:creationId xmlns:a16="http://schemas.microsoft.com/office/drawing/2014/main" id="{955F0974-6143-4C86-B2B1-2068E471AB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29082" y="1983105"/>
            <a:ext cx="2159635" cy="17995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6ED18A1-CE26-481E-BEAD-C74BE48F1E19}"/>
              </a:ext>
            </a:extLst>
          </p:cNvPr>
          <p:cNvSpPr txBox="1"/>
          <p:nvPr/>
        </p:nvSpPr>
        <p:spPr>
          <a:xfrm>
            <a:off x="6946900" y="3867150"/>
            <a:ext cx="172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C89A00-307F-4368-A98F-F90CE85BBB0C}"/>
                  </a:ext>
                </a:extLst>
              </p:cNvPr>
              <p:cNvSpPr txBox="1"/>
              <p:nvPr/>
            </p:nvSpPr>
            <p:spPr>
              <a:xfrm>
                <a:off x="209233" y="367677"/>
                <a:ext cx="8401209" cy="12522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在四边形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ABCD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,AB=BC=2,CD=1,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AD=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𝟕</m:t>
                        </m:r>
                      </m:e>
                    </m:rad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,∠B=90°.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求四边形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ABCD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的面积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C89A00-307F-4368-A98F-F90CE85BB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33" y="367677"/>
                <a:ext cx="8401209" cy="1252266"/>
              </a:xfrm>
              <a:prstGeom prst="rect">
                <a:avLst/>
              </a:prstGeom>
              <a:blipFill>
                <a:blip r:embed="rId3"/>
                <a:stretch>
                  <a:fillRect l="-2177" t="-7282" r="-218" b="-15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DF8650-6FDF-4851-A75F-DFF2C6AC8947}"/>
                  </a:ext>
                </a:extLst>
              </p:cNvPr>
              <p:cNvSpPr txBox="1"/>
              <p:nvPr/>
            </p:nvSpPr>
            <p:spPr>
              <a:xfrm>
                <a:off x="355283" y="1890218"/>
                <a:ext cx="7816850" cy="4600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连接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AC,AC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=AB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+BC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=4+4=8,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∵AD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+CD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𝟕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+1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=8,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AC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=AD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+CD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∴△ADC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是直角三角形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zh-CN" sz="3600" b="1" baseline="-25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四边形</a:t>
                </a:r>
                <a:r>
                  <a:rPr lang="en-US" altLang="zh-CN" sz="3600" b="1" baseline="-25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ABCD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=S</a:t>
                </a:r>
                <a:r>
                  <a:rPr lang="en-US" altLang="zh-CN" sz="3600" b="1" baseline="-25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△ABC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+S</a:t>
                </a:r>
                <a:r>
                  <a:rPr lang="en-US" altLang="zh-CN" sz="3600" b="1" baseline="-25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△ADC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AB·BC+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AD·CD=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×2×2+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×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𝟕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×1=2+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𝟕</m:t>
                            </m:r>
                          </m:e>
                        </m:rad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DF8650-6FDF-4851-A75F-DFF2C6AC8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83" y="1890218"/>
                <a:ext cx="7816850" cy="4600105"/>
              </a:xfrm>
              <a:prstGeom prst="rect">
                <a:avLst/>
              </a:prstGeom>
              <a:blipFill>
                <a:blip r:embed="rId4"/>
                <a:stretch>
                  <a:fillRect l="-2338" t="-1987" r="-1715" b="-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57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件1" id="{1971530D-0015-4A39-B965-33BBF9E8777B}" vid="{E59E5317-2B94-485D-AF27-D5252DFAA69A}"/>
    </a:ext>
  </a:extLst>
</a:theme>
</file>

<file path=ppt/theme/theme2.xml><?xml version="1.0" encoding="utf-8"?>
<a:theme xmlns:a="http://schemas.openxmlformats.org/drawingml/2006/main" name="1_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件1" id="{5D18112A-AEF4-4A1D-BB8C-71BEE7DD764D}" vid="{75D266CC-580D-4BF3-A3E6-B0BB2D135213}"/>
    </a:ext>
  </a:extLst>
</a:theme>
</file>

<file path=ppt/theme/theme3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94</TotalTime>
  <Words>343</Words>
  <Application>Microsoft Office PowerPoint</Application>
  <PresentationFormat>全屏显示(4:3)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等线</vt:lpstr>
      <vt:lpstr>等线 Light</vt:lpstr>
      <vt:lpstr>黑体</vt:lpstr>
      <vt:lpstr>楷体</vt:lpstr>
      <vt:lpstr>Arial</vt:lpstr>
      <vt:lpstr>Cambria Math</vt:lpstr>
      <vt:lpstr>Tw Cen MT</vt:lpstr>
      <vt:lpstr>Tw Cen MT Condensed</vt:lpstr>
      <vt:lpstr>Wingdings 3</vt:lpstr>
      <vt:lpstr>课件1</vt:lpstr>
      <vt:lpstr>1_课件1</vt:lpstr>
      <vt:lpstr>积分</vt:lpstr>
      <vt:lpstr>第4课时  利用勾股定理逆定理证垂直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 qianyi</dc:creator>
  <cp:lastModifiedBy>guan qianyi</cp:lastModifiedBy>
  <cp:revision>5</cp:revision>
  <dcterms:created xsi:type="dcterms:W3CDTF">2020-11-28T01:58:16Z</dcterms:created>
  <dcterms:modified xsi:type="dcterms:W3CDTF">2020-11-28T03:32:56Z</dcterms:modified>
</cp:coreProperties>
</file>