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5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F36B5-21CE-4E9E-8162-65062512CFC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DCEFF-FB7E-465D-A1E3-2D3EFC05E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9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F36B5-21CE-4E9E-8162-65062512CFC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DCEFF-FB7E-465D-A1E3-2D3EFC05E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F36B5-21CE-4E9E-8162-65062512CFC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DCEFF-FB7E-465D-A1E3-2D3EFC05E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F36B5-21CE-4E9E-8162-65062512CFC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DCEFF-FB7E-465D-A1E3-2D3EFC05E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36B5-21CE-4E9E-8162-65062512CFC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CEFF-FB7E-465D-A1E3-2D3EFC05E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B72B70-00E0-4ADA-B242-7E121F1F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6</a:t>
            </a:r>
            <a:r>
              <a:rPr lang="zh-CN" altLang="en-US" sz="4000" dirty="0"/>
              <a:t>课时</a:t>
            </a:r>
            <a:br>
              <a:rPr lang="en-US" altLang="zh-CN" sz="4000" dirty="0"/>
            </a:br>
            <a:br>
              <a:rPr lang="en-US" altLang="zh-CN" dirty="0"/>
            </a:br>
            <a:r>
              <a:rPr lang="zh-CN" altLang="en-US" dirty="0"/>
              <a:t>利用勾股定理解决坐标系下的折叠问题</a:t>
            </a:r>
          </a:p>
        </p:txBody>
      </p:sp>
    </p:spTree>
    <p:extLst>
      <p:ext uri="{BB962C8B-B14F-4D97-AF65-F5344CB8AC3E}">
        <p14:creationId xmlns:p14="http://schemas.microsoft.com/office/powerpoint/2010/main" val="157439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9.jpeg">
            <a:extLst>
              <a:ext uri="{FF2B5EF4-FFF2-40B4-BE49-F238E27FC236}">
                <a16:creationId xmlns:a16="http://schemas.microsoft.com/office/drawing/2014/main" id="{C1736E8F-37F3-4656-BA03-1958A5BC0E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5965" y="2295207"/>
            <a:ext cx="2483485" cy="22675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3F7AC4-77F5-4025-B7B4-2E0E26F11F2E}"/>
              </a:ext>
            </a:extLst>
          </p:cNvPr>
          <p:cNvSpPr txBox="1"/>
          <p:nvPr/>
        </p:nvSpPr>
        <p:spPr>
          <a:xfrm>
            <a:off x="6038850" y="4470459"/>
            <a:ext cx="236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　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F29CEB3-A209-4A62-A115-0B4E22B7C2C9}"/>
                  </a:ext>
                </a:extLst>
              </p:cNvPr>
              <p:cNvSpPr txBox="1"/>
              <p:nvPr/>
            </p:nvSpPr>
            <p:spPr>
              <a:xfrm>
                <a:off x="527050" y="271521"/>
                <a:ext cx="7975600" cy="3107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直线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x+8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轴、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轴分别交于点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B,M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OB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上的一点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如果将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△ABM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沿直线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AM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折叠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恰好落在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轴上的点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的坐标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F29CEB3-A209-4A62-A115-0B4E22B7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271521"/>
                <a:ext cx="7975600" cy="3107069"/>
              </a:xfrm>
              <a:prstGeom prst="rect">
                <a:avLst/>
              </a:prstGeom>
              <a:blipFill>
                <a:blip r:embed="rId3"/>
                <a:stretch>
                  <a:fillRect l="-2292" t="-196" r="-2215" b="-6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C5F31B-3684-4096-90B4-54C1CCF88B80}"/>
                  </a:ext>
                </a:extLst>
              </p:cNvPr>
              <p:cNvSpPr txBox="1"/>
              <p:nvPr/>
            </p:nvSpPr>
            <p:spPr>
              <a:xfrm>
                <a:off x="584200" y="3563255"/>
                <a:ext cx="7975600" cy="3107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由直线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x+8,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可求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A(-6,0)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B(0,8),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∴OA=6,OB=8,AB=10,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由折叠得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AB=AN=10,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∴N(4,0);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C5F31B-3684-4096-90B4-54C1CCF8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3563255"/>
                <a:ext cx="7975600" cy="3107069"/>
              </a:xfrm>
              <a:prstGeom prst="rect">
                <a:avLst/>
              </a:prstGeom>
              <a:blipFill>
                <a:blip r:embed="rId4"/>
                <a:stretch>
                  <a:fillRect l="-2370" t="-196" b="-6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A357B44-3643-41D8-A136-BBBBFC86B56E}"/>
              </a:ext>
            </a:extLst>
          </p:cNvPr>
          <p:cNvSpPr txBox="1"/>
          <p:nvPr/>
        </p:nvSpPr>
        <p:spPr>
          <a:xfrm>
            <a:off x="800100" y="1031786"/>
            <a:ext cx="6292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的函数表达式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DD2304-2947-4F77-8BC7-143D95000136}"/>
                  </a:ext>
                </a:extLst>
              </p:cNvPr>
              <p:cNvSpPr txBox="1"/>
              <p:nvPr/>
            </p:nvSpPr>
            <p:spPr>
              <a:xfrm>
                <a:off x="800100" y="2280895"/>
                <a:ext cx="7239000" cy="2551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M(0,b),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NM=BM=8-b,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∵NM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=NO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+OM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可求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b=3,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∴M(0,3),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A(-6,0),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可求直线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AM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的解析式为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x+3.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DD2304-2947-4F77-8BC7-143D9500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2280895"/>
                <a:ext cx="7239000" cy="2551917"/>
              </a:xfrm>
              <a:prstGeom prst="rect">
                <a:avLst/>
              </a:prstGeom>
              <a:blipFill>
                <a:blip r:embed="rId2"/>
                <a:stretch>
                  <a:fillRect l="-2525" t="-3580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29.jpeg">
            <a:extLst>
              <a:ext uri="{FF2B5EF4-FFF2-40B4-BE49-F238E27FC236}">
                <a16:creationId xmlns:a16="http://schemas.microsoft.com/office/drawing/2014/main" id="{4249C551-826B-4538-8B27-6302577380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00165" y="599757"/>
            <a:ext cx="2483485" cy="2267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6ABEAD-4AE2-4E5B-92C6-5D7BC940789C}"/>
              </a:ext>
            </a:extLst>
          </p:cNvPr>
          <p:cNvSpPr txBox="1"/>
          <p:nvPr/>
        </p:nvSpPr>
        <p:spPr>
          <a:xfrm>
            <a:off x="6623050" y="2775009"/>
            <a:ext cx="236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9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0.jpeg">
            <a:extLst>
              <a:ext uri="{FF2B5EF4-FFF2-40B4-BE49-F238E27FC236}">
                <a16:creationId xmlns:a16="http://schemas.microsoft.com/office/drawing/2014/main" id="{741F9826-E1EF-424B-A46F-4DFFD8512C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53127" y="2918798"/>
            <a:ext cx="2555875" cy="194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F125B5-60FA-43CD-A7AB-93F677F2648A}"/>
              </a:ext>
            </a:extLst>
          </p:cNvPr>
          <p:cNvSpPr txBox="1"/>
          <p:nvPr/>
        </p:nvSpPr>
        <p:spPr>
          <a:xfrm>
            <a:off x="6115050" y="486253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0A862F-245C-4CC1-B3B5-91D09B03DC72}"/>
              </a:ext>
            </a:extLst>
          </p:cNvPr>
          <p:cNvSpPr txBox="1"/>
          <p:nvPr/>
        </p:nvSpPr>
        <p:spPr>
          <a:xfrm>
            <a:off x="812800" y="612845"/>
            <a:ext cx="74104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在长方形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,AB=8,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将长方形沿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折叠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落在点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B'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试判断图中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△AEC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并说明理由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B4302-9AEB-4AB4-A02A-74A9C981B124}"/>
              </a:ext>
            </a:extLst>
          </p:cNvPr>
          <p:cNvSpPr txBox="1"/>
          <p:nvPr/>
        </p:nvSpPr>
        <p:spPr>
          <a:xfrm>
            <a:off x="776286" y="3662204"/>
            <a:ext cx="5732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:(1)△AEC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为等腰三角形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理由略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F065F22-5AF9-4E2A-9788-9BB04279A856}"/>
              </a:ext>
            </a:extLst>
          </p:cNvPr>
          <p:cNvSpPr txBox="1"/>
          <p:nvPr/>
        </p:nvSpPr>
        <p:spPr>
          <a:xfrm>
            <a:off x="781050" y="611138"/>
            <a:ext cx="736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求图中阴影部分的面积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AB'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所对应的函数解析式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73F742-3438-4B9F-BCAA-17BD72CA20A4}"/>
                  </a:ext>
                </a:extLst>
              </p:cNvPr>
              <p:cNvSpPr txBox="1"/>
              <p:nvPr/>
            </p:nvSpPr>
            <p:spPr>
              <a:xfrm>
                <a:off x="698500" y="1917885"/>
                <a:ext cx="7860914" cy="3105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CE=x,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AE=</a:t>
                </a:r>
                <a:r>
                  <a:rPr lang="en-US" altLang="zh-CN" sz="36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x,DE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=8-x,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+DE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=AE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+(8-x)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=x</a:t>
                </a:r>
                <a:r>
                  <a:rPr lang="en-US" altLang="zh-CN" sz="36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x=5,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阴影部分面积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AD·CE=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×4×5=10;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73F742-3438-4B9F-BCAA-17BD72CA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1917885"/>
                <a:ext cx="7860914" cy="3105915"/>
              </a:xfrm>
              <a:prstGeom prst="rect">
                <a:avLst/>
              </a:prstGeom>
              <a:blipFill>
                <a:blip r:embed="rId2"/>
                <a:stretch>
                  <a:fillRect l="-2405" t="-3143" b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D39859-F8A5-4B4F-AE0D-6B506752A8E0}"/>
                  </a:ext>
                </a:extLst>
              </p:cNvPr>
              <p:cNvSpPr txBox="1"/>
              <p:nvPr/>
            </p:nvSpPr>
            <p:spPr>
              <a:xfrm>
                <a:off x="698500" y="4940115"/>
                <a:ext cx="8229600" cy="1445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(3)∵CE=5,∴DE=3,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点坐标为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(3,4),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可求直线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AB'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的函数解析式为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D39859-F8A5-4B4F-AE0D-6B506752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4940115"/>
                <a:ext cx="8229600" cy="1445076"/>
              </a:xfrm>
              <a:prstGeom prst="rect">
                <a:avLst/>
              </a:prstGeom>
              <a:blipFill>
                <a:blip r:embed="rId3"/>
                <a:stretch>
                  <a:fillRect l="-2296" t="-6329" b="-4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30.jpeg">
            <a:extLst>
              <a:ext uri="{FF2B5EF4-FFF2-40B4-BE49-F238E27FC236}">
                <a16:creationId xmlns:a16="http://schemas.microsoft.com/office/drawing/2014/main" id="{2A1910DF-F522-4FAE-87FE-481CF0417B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2225" y="2046624"/>
            <a:ext cx="2555875" cy="19437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8A73E1-E7E6-4D5A-9E24-9ABE8854E56F}"/>
              </a:ext>
            </a:extLst>
          </p:cNvPr>
          <p:cNvSpPr txBox="1"/>
          <p:nvPr/>
        </p:nvSpPr>
        <p:spPr>
          <a:xfrm>
            <a:off x="6534148" y="3990359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1.jpeg">
            <a:extLst>
              <a:ext uri="{FF2B5EF4-FFF2-40B4-BE49-F238E27FC236}">
                <a16:creationId xmlns:a16="http://schemas.microsoft.com/office/drawing/2014/main" id="{C8512D77-D24E-45D3-87C4-F83F49481C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240" y="2137320"/>
            <a:ext cx="4175760" cy="22675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1363D7-C69D-401D-BBB7-787646DFDAD3}"/>
              </a:ext>
            </a:extLst>
          </p:cNvPr>
          <p:cNvSpPr txBox="1"/>
          <p:nvPr/>
        </p:nvSpPr>
        <p:spPr>
          <a:xfrm>
            <a:off x="6819900" y="4101584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BF5744-3765-4EE5-92C8-589FFA3D91C9}"/>
              </a:ext>
            </a:extLst>
          </p:cNvPr>
          <p:cNvSpPr txBox="1"/>
          <p:nvPr/>
        </p:nvSpPr>
        <p:spPr>
          <a:xfrm>
            <a:off x="806450" y="448092"/>
            <a:ext cx="7842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在长方形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,AB=8,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OA=4,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把长方形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折叠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重合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移到点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的位置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折痕为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4D853A-7B8B-4280-9511-2D84FC49ECC3}"/>
              </a:ext>
            </a:extLst>
          </p:cNvPr>
          <p:cNvSpPr txBox="1"/>
          <p:nvPr/>
        </p:nvSpPr>
        <p:spPr>
          <a:xfrm>
            <a:off x="1092200" y="2855089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OD=x,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DB=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x,AD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=8-x,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OD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=AD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+OA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=(8-x)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x=5,∴OD=5.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1.jpeg">
            <a:extLst>
              <a:ext uri="{FF2B5EF4-FFF2-40B4-BE49-F238E27FC236}">
                <a16:creationId xmlns:a16="http://schemas.microsoft.com/office/drawing/2014/main" id="{5E801EF0-F8A4-4C35-8EB6-0009BD457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1640" y="2717955"/>
            <a:ext cx="3489960" cy="18951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74BA06-B12C-4A87-B08B-6A273E218B85}"/>
              </a:ext>
            </a:extLst>
          </p:cNvPr>
          <p:cNvSpPr txBox="1"/>
          <p:nvPr/>
        </p:nvSpPr>
        <p:spPr>
          <a:xfrm>
            <a:off x="450850" y="167214"/>
            <a:ext cx="84518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请判断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△OED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并说明理由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点为坐标原点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,OC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OA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所在的直线分别为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建立直角坐标系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的函数表达式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并判断点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轴对称的点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B'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是否在直线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A5FE3-28FC-4C52-8877-3BBAB6397F17}"/>
              </a:ext>
            </a:extLst>
          </p:cNvPr>
          <p:cNvSpPr txBox="1"/>
          <p:nvPr/>
        </p:nvSpPr>
        <p:spPr>
          <a:xfrm>
            <a:off x="336550" y="3221167"/>
            <a:ext cx="5067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(2)△OED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是等腰三角形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理由略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5C21CD-5666-4A3A-901F-2EE98E0C7027}"/>
              </a:ext>
            </a:extLst>
          </p:cNvPr>
          <p:cNvSpPr txBox="1"/>
          <p:nvPr/>
        </p:nvSpPr>
        <p:spPr>
          <a:xfrm>
            <a:off x="241300" y="4520953"/>
            <a:ext cx="7175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:AD=8-5=3,∴D(3,4),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:OD=OE=5,∴E(5,0),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可求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的表达式为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y=-2x+10,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B'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不在直线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461C8C-5F88-4B37-884A-F06DF819695F}"/>
              </a:ext>
            </a:extLst>
          </p:cNvPr>
          <p:cNvSpPr txBox="1"/>
          <p:nvPr/>
        </p:nvSpPr>
        <p:spPr>
          <a:xfrm>
            <a:off x="6921500" y="4613127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0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55</TotalTime>
  <Words>622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楷体</vt:lpstr>
      <vt:lpstr>Arial</vt:lpstr>
      <vt:lpstr>Cambria Math</vt:lpstr>
      <vt:lpstr>课件1</vt:lpstr>
      <vt:lpstr>第6课时  利用勾股定理解决坐标系下的折叠问题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第6课时利用勾股定理解决坐标系下的折叠问题</dc:title>
  <dc:creator>guan qianyi</dc:creator>
  <cp:lastModifiedBy>guan qianyi</cp:lastModifiedBy>
  <cp:revision>4</cp:revision>
  <dcterms:created xsi:type="dcterms:W3CDTF">2020-11-28T03:55:39Z</dcterms:created>
  <dcterms:modified xsi:type="dcterms:W3CDTF">2020-11-28T04:51:21Z</dcterms:modified>
</cp:coreProperties>
</file>