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FFCC"/>
    <a:srgbClr val="99FF99"/>
    <a:srgbClr val="3399FF"/>
    <a:srgbClr val="FF00FF"/>
    <a:srgbClr val="FF0066"/>
    <a:srgbClr val="00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55D63-00C7-4875-9C46-BC9D9C392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179A1C-C0AB-4B51-881B-C1B4BB003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FB1E6-67AD-4756-B52D-7E782F56D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C5E1-F582-4B83-B14E-06841B88365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187A59-C978-48FC-A1D4-C712E23E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6D5276-9D0B-4DA8-95BF-456F71159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1061-24EC-4324-AFC5-1997DCB09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98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616DA-35DE-4C4B-BD37-9B379EA1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4F7EDE-4A36-45F5-96BD-723A0F74F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709C81-52FC-47F5-8AB4-F39F4519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C5E1-F582-4B83-B14E-06841B88365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C34E5F-2983-4B31-9D1C-F9054656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9A9712-63B8-496A-A554-A488747B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1061-24EC-4324-AFC5-1997DCB09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29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6CF8F4-B185-4FBB-B498-44086F22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6C574D-01EC-4B87-AA4E-4F9834901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9602E-A837-4BF7-AE0C-E1CF07AB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C5E1-F582-4B83-B14E-06841B88365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599B71-193C-447B-B7CA-DCAE71DE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9396D-B04E-43AF-B1DA-0B1492F2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1061-24EC-4324-AFC5-1997DCB09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68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3250D-4798-4C3C-8E6B-9CCBA35D3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A522EC-A457-4A8E-932C-381EFB299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156D6-AD8B-4235-B404-59002391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C5E1-F582-4B83-B14E-06841B88365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78169-F24B-4D58-B82E-357C3086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4D035F-DAD2-4F03-84EB-F890C9CB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1061-24EC-4324-AFC5-1997DCB09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0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0BE46-DDE3-4150-AE41-A16282BAE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A82806-3656-4F68-A94F-BBAC8F6C1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DC17EA-1704-47FC-8F31-D21798F2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C5E1-F582-4B83-B14E-06841B88365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E09FEE-E9DE-48CA-B79C-3E843C64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4AA4C-3F23-41D6-A06E-F7770196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1061-24EC-4324-AFC5-1997DCB09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8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6ABDA-8E85-4DF5-857F-DE43AAE1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F2A4C4-620C-4B2E-8286-FB29165A2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3E7CD8-439E-49ED-BFB5-C6B3EB02C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B08D53-6799-405B-84C0-857BB7E6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C5E1-F582-4B83-B14E-06841B88365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95565F-6F3A-495E-A4EB-4308CE070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918EB5-394E-40CA-8268-F5F2F3DE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1061-24EC-4324-AFC5-1997DCB09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30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1BE5B-9383-4F10-A4F0-B8532BBA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CC3216-653A-48EE-9A14-FCB523639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F298B1-1AF4-4CE2-AFBD-1FDFE2DC5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96728E-A552-4843-A8C8-909867DCB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2ADFE2-9DBF-44D9-92BF-27EA44EF1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6A114F-D036-4D41-91DF-244CDE32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C5E1-F582-4B83-B14E-06841B88365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04A9DC-94C3-4CDF-896D-CA1CC610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5D39C8-4E34-42CD-AF97-2D8C95EA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1061-24EC-4324-AFC5-1997DCB09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30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5CBF3-8C17-4AD8-8C0B-D7CB82C48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790EB5-E217-42CA-B18D-07FE0F5D9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C5E1-F582-4B83-B14E-06841B88365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0B63E1-BE73-4D30-A473-8633A5EE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41FCD3-C905-477E-B774-E10C87E8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1061-24EC-4324-AFC5-1997DCB09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35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BAF448-B4D1-41C4-938C-88FA6615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C5E1-F582-4B83-B14E-06841B88365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9C7E40-C6A6-45BD-B558-69EADCCF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F77D36-237E-4CE5-8A7D-9CAD6A00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1061-24EC-4324-AFC5-1997DCB09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32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C88B6-12FC-44C4-8B41-AF026347B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028733-E075-4ACB-A452-418D852E3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3989D4-C7A8-4C76-A113-DD133871A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D382C5-728E-49EB-8761-1F13B02D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C5E1-F582-4B83-B14E-06841B88365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8875EA-3FB9-4BB7-9513-EFBCCB83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6C6CA5-1382-4675-A2B4-232ECB2D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1061-24EC-4324-AFC5-1997DCB09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18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0B790-A60A-45C3-A6AE-78926694E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3CB767-CD40-4EB6-A06D-9C5B48F08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E1B3AC-C94B-40C0-B649-DC98882B6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005DE-0120-4875-9C9F-40C8F07F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C5E1-F582-4B83-B14E-06841B88365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80198F-315F-43C1-9949-1973E9FAA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147868-9AD1-41EB-BFB2-D9C92072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1061-24EC-4324-AFC5-1997DCB09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74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50743B-D824-4138-ADB4-62D3C8FA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EA860F-FECD-4E72-9737-5D14CC164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7EB867-C84F-4266-B97C-37AF06E01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9C5E1-F582-4B83-B14E-06841B88365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6A7255-277D-4C23-A09B-5311FBA31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3941CC-CC27-4E62-BEDB-2060BB04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31061-24EC-4324-AFC5-1997DCB09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05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6DC9E-69E7-47CB-922D-587CC10BD5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599A45-315D-4A8D-B85A-1E1E287953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AFD9FF-5762-4113-AF0E-D7942B1FA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353"/>
            <a:ext cx="12192000" cy="691451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D723A4B-C2FD-43FE-AB1A-963EAED7A828}"/>
              </a:ext>
            </a:extLst>
          </p:cNvPr>
          <p:cNvSpPr txBox="1"/>
          <p:nvPr/>
        </p:nvSpPr>
        <p:spPr>
          <a:xfrm>
            <a:off x="3446564" y="1570842"/>
            <a:ext cx="53222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班班一台戏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2E1F0F-3653-4F64-8ECE-46506BB311C3}"/>
              </a:ext>
            </a:extLst>
          </p:cNvPr>
          <p:cNvSpPr txBox="1"/>
          <p:nvPr/>
        </p:nvSpPr>
        <p:spPr>
          <a:xfrm>
            <a:off x="3419313" y="3102383"/>
            <a:ext cx="2531462" cy="193899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华文楷体" panose="02010600040101010101" pitchFamily="2" charset="-122"/>
                <a:cs typeface="Segoe UI" panose="020B0502040204020203" pitchFamily="34" charset="0"/>
              </a:rPr>
              <a:t>演出：</a:t>
            </a:r>
            <a:endParaRPr lang="en-US" altLang="zh-CN" sz="4000" b="1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华文楷体" panose="02010600040101010101" pitchFamily="2" charset="-122"/>
              <a:cs typeface="Segoe UI" panose="020B0502040204020203" pitchFamily="34" charset="0"/>
            </a:endParaRPr>
          </a:p>
          <a:p>
            <a:pPr algn="ctr"/>
            <a:r>
              <a:rPr lang="zh-CN" altLang="en-US" sz="4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华文楷体" panose="02010600040101010101" pitchFamily="2" charset="-122"/>
                <a:cs typeface="Segoe UI" panose="020B0502040204020203" pitchFamily="34" charset="0"/>
              </a:rPr>
              <a:t>七年级</a:t>
            </a:r>
            <a:r>
              <a:rPr lang="en-US" altLang="zh-CN" sz="4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华文楷体" panose="02010600040101010101" pitchFamily="2" charset="-122"/>
                <a:cs typeface="Segoe UI" panose="020B0502040204020203" pitchFamily="34" charset="0"/>
              </a:rPr>
              <a:t>5</a:t>
            </a:r>
            <a:r>
              <a:rPr lang="zh-CN" altLang="en-US" sz="4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华文楷体" panose="02010600040101010101" pitchFamily="2" charset="-122"/>
                <a:cs typeface="Segoe UI" panose="020B0502040204020203" pitchFamily="34" charset="0"/>
              </a:rPr>
              <a:t>班</a:t>
            </a:r>
            <a:endParaRPr lang="en-US" altLang="zh-CN" sz="4000" b="1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华文楷体" panose="02010600040101010101" pitchFamily="2" charset="-122"/>
              <a:cs typeface="Segoe UI" panose="020B0502040204020203" pitchFamily="34" charset="0"/>
            </a:endParaRPr>
          </a:p>
          <a:p>
            <a:pPr algn="ctr"/>
            <a:r>
              <a:rPr lang="zh-CN" altLang="en-US" sz="4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华文楷体" panose="02010600040101010101" pitchFamily="2" charset="-122"/>
                <a:cs typeface="Segoe UI" panose="020B0502040204020203" pitchFamily="34" charset="0"/>
              </a:rPr>
              <a:t>七年级</a:t>
            </a:r>
            <a:r>
              <a:rPr lang="en-US" altLang="zh-CN" sz="4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华文楷体" panose="02010600040101010101" pitchFamily="2" charset="-122"/>
                <a:cs typeface="Segoe UI" panose="020B0502040204020203" pitchFamily="34" charset="0"/>
              </a:rPr>
              <a:t>6</a:t>
            </a:r>
            <a:r>
              <a:rPr lang="zh-CN" altLang="en-US" sz="4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华文楷体" panose="02010600040101010101" pitchFamily="2" charset="-122"/>
                <a:cs typeface="Segoe UI" panose="020B0502040204020203" pitchFamily="34" charset="0"/>
              </a:rPr>
              <a:t>班</a:t>
            </a:r>
            <a:endParaRPr lang="en-US" altLang="zh-CN" sz="4000" b="1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华文楷体" panose="0201060004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048353-7C8E-46F7-99B3-42A145700BB6}"/>
              </a:ext>
            </a:extLst>
          </p:cNvPr>
          <p:cNvSpPr txBox="1"/>
          <p:nvPr/>
        </p:nvSpPr>
        <p:spPr>
          <a:xfrm>
            <a:off x="6357257" y="32076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44084A-F35F-4124-80D9-147D40A9C27F}"/>
              </a:ext>
            </a:extLst>
          </p:cNvPr>
          <p:cNvSpPr txBox="1"/>
          <p:nvPr/>
        </p:nvSpPr>
        <p:spPr>
          <a:xfrm>
            <a:off x="6174259" y="3109918"/>
            <a:ext cx="28777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主持人：</a:t>
            </a:r>
            <a:endParaRPr lang="en-US" altLang="zh-CN" sz="4000" b="1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4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吴振雄 陈妍</a:t>
            </a:r>
            <a:endParaRPr lang="en-US" altLang="zh-CN" sz="4000" b="1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4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暂定</a:t>
            </a:r>
          </a:p>
        </p:txBody>
      </p:sp>
    </p:spTree>
    <p:extLst>
      <p:ext uri="{BB962C8B-B14F-4D97-AF65-F5344CB8AC3E}">
        <p14:creationId xmlns:p14="http://schemas.microsoft.com/office/powerpoint/2010/main" val="219994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A20C2-9B7D-4FA9-BC1B-4A3C6098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846AFF-D301-4BB9-A5F0-FF25E6916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133"/>
            <a:ext cx="12192000" cy="688113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E1418EE-449A-4AAB-8B46-2F48B6DF74B7}"/>
              </a:ext>
            </a:extLst>
          </p:cNvPr>
          <p:cNvSpPr txBox="1"/>
          <p:nvPr/>
        </p:nvSpPr>
        <p:spPr>
          <a:xfrm>
            <a:off x="3047729" y="213360"/>
            <a:ext cx="60965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舞台剧</a:t>
            </a:r>
            <a:r>
              <a:rPr lang="en-US" altLang="zh-CN" sz="5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:《</a:t>
            </a:r>
            <a:r>
              <a:rPr lang="zh-CN" altLang="en-US" sz="5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哈利波特</a:t>
            </a:r>
            <a:r>
              <a:rPr lang="en-US" altLang="zh-CN" sz="5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</a:p>
          <a:p>
            <a:pPr algn="ctr"/>
            <a:r>
              <a:rPr lang="zh-CN" altLang="en-US" sz="4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之女王丢失的项链</a:t>
            </a:r>
            <a:endParaRPr lang="en-US" altLang="zh-CN" sz="4000" b="1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3BCBA5-FFA3-4D12-AA25-DD1CD7940896}"/>
              </a:ext>
            </a:extLst>
          </p:cNvPr>
          <p:cNvSpPr txBox="1"/>
          <p:nvPr/>
        </p:nvSpPr>
        <p:spPr>
          <a:xfrm>
            <a:off x="348343" y="3780520"/>
            <a:ext cx="505779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演员：</a:t>
            </a:r>
            <a:endParaRPr lang="en-US" altLang="zh-CN" sz="4000" b="1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4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王涵萱 姜椿祺 陈嘉仪</a:t>
            </a:r>
          </a:p>
          <a:p>
            <a:r>
              <a:rPr lang="zh-CN" altLang="en-US" sz="4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陈嘉慧 张家荟 邹梓菁</a:t>
            </a:r>
          </a:p>
          <a:p>
            <a:pPr algn="ctr"/>
            <a:r>
              <a:rPr lang="zh-CN" altLang="en-US" sz="4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马雯迪</a:t>
            </a:r>
          </a:p>
          <a:p>
            <a:endParaRPr lang="en-US" altLang="zh-CN" sz="4000" b="1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38627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454D6-56BA-4A26-A0BB-37CE7DD7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DD041C-379B-45D2-A105-6B72A0C5F17B}"/>
              </a:ext>
            </a:extLst>
          </p:cNvPr>
          <p:cNvSpPr txBox="1"/>
          <p:nvPr/>
        </p:nvSpPr>
        <p:spPr>
          <a:xfrm>
            <a:off x="571500" y="838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C34438E7-0EDE-4936-B539-26E4D2CB6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978"/>
            <a:ext cx="12192000" cy="6905978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44D08E2-947B-4BAB-A7EC-E3CFB99C8BF9}"/>
              </a:ext>
            </a:extLst>
          </p:cNvPr>
          <p:cNvSpPr/>
          <p:nvPr/>
        </p:nvSpPr>
        <p:spPr>
          <a:xfrm>
            <a:off x="3951823" y="1690688"/>
            <a:ext cx="428835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问答环节</a:t>
            </a:r>
          </a:p>
        </p:txBody>
      </p:sp>
    </p:spTree>
    <p:extLst>
      <p:ext uri="{BB962C8B-B14F-4D97-AF65-F5344CB8AC3E}">
        <p14:creationId xmlns:p14="http://schemas.microsoft.com/office/powerpoint/2010/main" val="30126840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AD3E3-F7AE-4001-9901-3E5A4440A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5CD6E1B-3533-443E-ADD2-15574826F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6C1B2C0-8625-45AD-86CD-46BCACD06848}"/>
              </a:ext>
            </a:extLst>
          </p:cNvPr>
          <p:cNvSpPr txBox="1"/>
          <p:nvPr/>
        </p:nvSpPr>
        <p:spPr>
          <a:xfrm>
            <a:off x="474133" y="790222"/>
            <a:ext cx="75969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华文楷体" panose="02010600040101010101" pitchFamily="2" charset="-122"/>
                <a:cs typeface="Segoe UI" panose="020B0502040204020203" pitchFamily="34" charset="0"/>
              </a:rPr>
              <a:t>问题一：</a:t>
            </a:r>
            <a:endParaRPr lang="en-US" altLang="zh-CN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华文楷体" panose="02010600040101010101" pitchFamily="2" charset="-122"/>
              <a:cs typeface="Segoe UI" panose="020B0502040204020203" pitchFamily="34" charset="0"/>
            </a:endParaRPr>
          </a:p>
          <a:p>
            <a:r>
              <a:rPr lang="zh-CN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华文楷体" panose="02010600040101010101" pitchFamily="2" charset="-122"/>
                <a:cs typeface="Segoe UI" panose="020B0502040204020203" pitchFamily="34" charset="0"/>
              </a:rPr>
              <a:t>以下哪个老师最漂亮</a:t>
            </a:r>
            <a:r>
              <a:rPr lang="en-US" altLang="zh-CN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华文楷体" panose="02010600040101010101" pitchFamily="2" charset="-122"/>
                <a:cs typeface="Segoe UI" panose="020B0502040204020203" pitchFamily="34" charset="0"/>
              </a:rPr>
              <a:t>?</a:t>
            </a:r>
            <a:r>
              <a:rPr lang="zh-CN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华文楷体" panose="02010600040101010101" pitchFamily="2" charset="-122"/>
                <a:cs typeface="Segoe UI" panose="020B0502040204020203" pitchFamily="34" charset="0"/>
              </a:rPr>
              <a:t> </a:t>
            </a:r>
            <a:r>
              <a:rPr lang="en-US" altLang="zh-CN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华文楷体" panose="02010600040101010101" pitchFamily="2" charset="-122"/>
                <a:cs typeface="Segoe UI" panose="020B0502040204020203" pitchFamily="34" charset="0"/>
              </a:rPr>
              <a:t>(</a:t>
            </a:r>
            <a:r>
              <a:rPr lang="zh-CN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华文楷体" panose="02010600040101010101" pitchFamily="2" charset="-122"/>
                <a:cs typeface="Segoe UI" panose="020B0502040204020203" pitchFamily="34" charset="0"/>
              </a:rPr>
              <a:t>不可多选</a:t>
            </a:r>
            <a:r>
              <a:rPr lang="en-US" altLang="zh-CN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华文楷体" panose="02010600040101010101" pitchFamily="2" charset="-122"/>
                <a:cs typeface="Segoe UI" panose="020B0502040204020203" pitchFamily="34" charset="0"/>
              </a:rPr>
              <a:t>)</a:t>
            </a:r>
          </a:p>
          <a:p>
            <a:r>
              <a:rPr lang="en-US" altLang="zh-CN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华文楷体" panose="02010600040101010101" pitchFamily="2" charset="-122"/>
                <a:cs typeface="Segoe UI" panose="020B0502040204020203" pitchFamily="34" charset="0"/>
              </a:rPr>
              <a:t>A.</a:t>
            </a:r>
            <a:r>
              <a:rPr lang="zh-CN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华文楷体" panose="02010600040101010101" pitchFamily="2" charset="-122"/>
                <a:cs typeface="Segoe UI" panose="020B0502040204020203" pitchFamily="34" charset="0"/>
              </a:rPr>
              <a:t>宋老师</a:t>
            </a:r>
            <a:endParaRPr lang="en-US" altLang="zh-CN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华文楷体" panose="02010600040101010101" pitchFamily="2" charset="-122"/>
              <a:cs typeface="Segoe UI" panose="020B0502040204020203" pitchFamily="34" charset="0"/>
            </a:endParaRPr>
          </a:p>
          <a:p>
            <a:r>
              <a:rPr lang="en-US" altLang="zh-CN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华文楷体" panose="02010600040101010101" pitchFamily="2" charset="-122"/>
                <a:cs typeface="Segoe UI" panose="020B0502040204020203" pitchFamily="34" charset="0"/>
              </a:rPr>
              <a:t>B.</a:t>
            </a:r>
            <a:r>
              <a:rPr lang="zh-CN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华文楷体" panose="02010600040101010101" pitchFamily="2" charset="-122"/>
                <a:cs typeface="Segoe UI" panose="020B0502040204020203" pitchFamily="34" charset="0"/>
              </a:rPr>
              <a:t>李老师</a:t>
            </a:r>
            <a:endParaRPr lang="en-US" altLang="zh-CN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华文楷体" panose="02010600040101010101" pitchFamily="2" charset="-122"/>
              <a:cs typeface="Segoe UI" panose="020B0502040204020203" pitchFamily="34" charset="0"/>
            </a:endParaRPr>
          </a:p>
          <a:p>
            <a:r>
              <a:rPr lang="en-US" altLang="zh-CN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华文楷体" panose="02010600040101010101" pitchFamily="2" charset="-122"/>
                <a:cs typeface="Segoe UI" panose="020B0502040204020203" pitchFamily="34" charset="0"/>
              </a:rPr>
              <a:t>C.</a:t>
            </a:r>
            <a:r>
              <a:rPr lang="zh-CN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华文楷体" panose="02010600040101010101" pitchFamily="2" charset="-122"/>
                <a:cs typeface="Segoe UI" panose="020B0502040204020203" pitchFamily="34" charset="0"/>
              </a:rPr>
              <a:t>顾老师</a:t>
            </a:r>
            <a:endParaRPr lang="en-US" altLang="zh-CN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华文楷体" panose="02010600040101010101" pitchFamily="2" charset="-122"/>
              <a:cs typeface="Segoe UI" panose="020B0502040204020203" pitchFamily="34" charset="0"/>
            </a:endParaRPr>
          </a:p>
          <a:p>
            <a:r>
              <a:rPr lang="en-US" altLang="zh-CN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华文楷体" panose="02010600040101010101" pitchFamily="2" charset="-122"/>
                <a:cs typeface="Segoe UI" panose="020B0502040204020203" pitchFamily="34" charset="0"/>
              </a:rPr>
              <a:t>D.</a:t>
            </a:r>
            <a:r>
              <a:rPr lang="zh-CN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华文楷体" panose="02010600040101010101" pitchFamily="2" charset="-122"/>
                <a:cs typeface="Segoe UI" panose="020B0502040204020203" pitchFamily="34" charset="0"/>
              </a:rPr>
              <a:t>黄老师</a:t>
            </a:r>
            <a:endParaRPr lang="en-US" altLang="zh-CN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华文楷体" panose="0201060004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EA7412-A97B-4580-9E2F-FE0D46FA3348}"/>
              </a:ext>
            </a:extLst>
          </p:cNvPr>
          <p:cNvSpPr txBox="1"/>
          <p:nvPr/>
        </p:nvSpPr>
        <p:spPr>
          <a:xfrm>
            <a:off x="7191022" y="365125"/>
            <a:ext cx="21082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答案：都行</a:t>
            </a:r>
          </a:p>
        </p:txBody>
      </p:sp>
    </p:spTree>
    <p:extLst>
      <p:ext uri="{BB962C8B-B14F-4D97-AF65-F5344CB8AC3E}">
        <p14:creationId xmlns:p14="http://schemas.microsoft.com/office/powerpoint/2010/main" val="1792674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AD3E3-F7AE-4001-9901-3E5A4440A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5CD6E1B-3533-443E-ADD2-15574826F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6C1B2C0-8625-45AD-86CD-46BCACD06848}"/>
              </a:ext>
            </a:extLst>
          </p:cNvPr>
          <p:cNvSpPr txBox="1"/>
          <p:nvPr/>
        </p:nvSpPr>
        <p:spPr>
          <a:xfrm>
            <a:off x="474133" y="790222"/>
            <a:ext cx="6545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华文楷体" panose="02010600040101010101" pitchFamily="2" charset="-122"/>
                <a:cs typeface="Segoe UI" panose="020B0502040204020203" pitchFamily="34" charset="0"/>
              </a:rPr>
              <a:t>问题二：</a:t>
            </a:r>
            <a:endParaRPr lang="en-US" altLang="zh-CN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华文楷体" panose="02010600040101010101" pitchFamily="2" charset="-122"/>
              <a:cs typeface="Segoe UI" panose="020B0502040204020203" pitchFamily="34" charset="0"/>
            </a:endParaRPr>
          </a:p>
          <a:p>
            <a:r>
              <a:rPr lang="en-US" altLang="zh-CN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华文楷体" panose="02010600040101010101" pitchFamily="2" charset="-122"/>
                <a:cs typeface="Segoe UI" panose="020B0502040204020203" pitchFamily="34" charset="0"/>
              </a:rPr>
              <a:t>CPU</a:t>
            </a:r>
            <a:r>
              <a:rPr lang="zh-CN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华文楷体" panose="02010600040101010101" pitchFamily="2" charset="-122"/>
                <a:cs typeface="Segoe UI" panose="020B0502040204020203" pitchFamily="34" charset="0"/>
              </a:rPr>
              <a:t>行业的“农企”是哪家</a:t>
            </a:r>
            <a:r>
              <a:rPr lang="en-US" altLang="zh-CN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华文楷体" panose="02010600040101010101" pitchFamily="2" charset="-122"/>
                <a:cs typeface="Segoe UI" panose="020B0502040204020203" pitchFamily="34" charset="0"/>
              </a:rPr>
              <a:t>?</a:t>
            </a:r>
          </a:p>
          <a:p>
            <a:r>
              <a:rPr lang="en-US" altLang="zh-CN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华文楷体" panose="02010600040101010101" pitchFamily="2" charset="-122"/>
                <a:cs typeface="Segoe UI" panose="020B0502040204020203" pitchFamily="34" charset="0"/>
              </a:rPr>
              <a:t>A.NVIDIA</a:t>
            </a:r>
          </a:p>
          <a:p>
            <a:r>
              <a:rPr lang="en-US" altLang="zh-CN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华文楷体" panose="02010600040101010101" pitchFamily="2" charset="-122"/>
                <a:cs typeface="Segoe UI" panose="020B0502040204020203" pitchFamily="34" charset="0"/>
              </a:rPr>
              <a:t>B.</a:t>
            </a:r>
            <a:r>
              <a:rPr lang="zh-CN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华文楷体" panose="02010600040101010101" pitchFamily="2" charset="-122"/>
                <a:cs typeface="Segoe UI" panose="020B0502040204020203" pitchFamily="34" charset="0"/>
              </a:rPr>
              <a:t>中芯国际</a:t>
            </a:r>
            <a:endParaRPr lang="en-US" altLang="zh-CN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华文楷体" panose="02010600040101010101" pitchFamily="2" charset="-122"/>
              <a:cs typeface="Segoe UI" panose="020B0502040204020203" pitchFamily="34" charset="0"/>
            </a:endParaRPr>
          </a:p>
          <a:p>
            <a:r>
              <a:rPr lang="en-US" altLang="zh-CN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华文楷体" panose="02010600040101010101" pitchFamily="2" charset="-122"/>
                <a:cs typeface="Segoe UI" panose="020B0502040204020203" pitchFamily="34" charset="0"/>
              </a:rPr>
              <a:t>C.AMD</a:t>
            </a:r>
          </a:p>
          <a:p>
            <a:r>
              <a:rPr lang="en-US" altLang="zh-CN" sz="4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华文楷体" panose="02010600040101010101" pitchFamily="2" charset="-122"/>
                <a:cs typeface="Segoe UI" panose="020B0502040204020203" pitchFamily="34" charset="0"/>
              </a:rPr>
              <a:t>D.Intel</a:t>
            </a:r>
            <a:endParaRPr lang="en-US" altLang="zh-CN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华文楷体" panose="0201060004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290A14-8FE6-444B-AB42-5EDB9B3B0CF1}"/>
              </a:ext>
            </a:extLst>
          </p:cNvPr>
          <p:cNvSpPr txBox="1"/>
          <p:nvPr/>
        </p:nvSpPr>
        <p:spPr>
          <a:xfrm>
            <a:off x="7383582" y="513223"/>
            <a:ext cx="15840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答案：</a:t>
            </a:r>
            <a:r>
              <a:rPr lang="en-US" altLang="zh-CN" sz="3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endParaRPr lang="zh-CN" altLang="en-US" sz="3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08128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AD3E3-F7AE-4001-9901-3E5A4440A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5CD6E1B-3533-443E-ADD2-15574826F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6C1B2C0-8625-45AD-86CD-46BCACD06848}"/>
              </a:ext>
            </a:extLst>
          </p:cNvPr>
          <p:cNvSpPr txBox="1"/>
          <p:nvPr/>
        </p:nvSpPr>
        <p:spPr>
          <a:xfrm>
            <a:off x="474133" y="790222"/>
            <a:ext cx="794320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华文楷体" panose="02010600040101010101" pitchFamily="2" charset="-122"/>
                <a:cs typeface="Segoe UI" panose="020B0502040204020203" pitchFamily="34" charset="0"/>
              </a:rPr>
              <a:t>问题三：</a:t>
            </a:r>
            <a:endParaRPr lang="en-US" altLang="zh-CN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华文楷体" panose="02010600040101010101" pitchFamily="2" charset="-122"/>
              <a:cs typeface="Segoe UI" panose="020B0502040204020203" pitchFamily="34" charset="0"/>
            </a:endParaRPr>
          </a:p>
          <a:p>
            <a:r>
              <a:rPr lang="en-US" altLang="zh-CN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华文楷体" panose="02010600040101010101" pitchFamily="2" charset="-122"/>
                <a:cs typeface="Segoe UI" panose="020B0502040204020203" pitchFamily="34" charset="0"/>
              </a:rPr>
              <a:t>(   )</a:t>
            </a:r>
            <a:r>
              <a:rPr lang="zh-CN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华文楷体" panose="02010600040101010101" pitchFamily="2" charset="-122"/>
                <a:cs typeface="Segoe UI" panose="020B0502040204020203" pitchFamily="34" charset="0"/>
              </a:rPr>
              <a:t>年，杨坚夺取政权，在</a:t>
            </a:r>
            <a:r>
              <a:rPr lang="en-US" altLang="zh-CN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华文楷体" panose="02010600040101010101" pitchFamily="2" charset="-122"/>
                <a:cs typeface="Segoe UI" panose="020B0502040204020203" pitchFamily="34" charset="0"/>
              </a:rPr>
              <a:t>(   )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华文楷体" panose="02010600040101010101" pitchFamily="2" charset="-122"/>
                <a:cs typeface="Segoe UI" panose="020B0502040204020203" pitchFamily="34" charset="0"/>
              </a:rPr>
              <a:t>建都</a:t>
            </a:r>
            <a:endParaRPr lang="en-US" altLang="zh-CN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华文楷体" panose="02010600040101010101" pitchFamily="2" charset="-122"/>
              <a:cs typeface="Segoe UI" panose="020B0502040204020203" pitchFamily="34" charset="0"/>
            </a:endParaRPr>
          </a:p>
          <a:p>
            <a:r>
              <a:rPr lang="en-US" altLang="zh-CN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华文楷体" panose="02010600040101010101" pitchFamily="2" charset="-122"/>
                <a:cs typeface="Segoe UI" panose="020B0502040204020203" pitchFamily="34" charset="0"/>
              </a:rPr>
              <a:t>A.NVIDIA</a:t>
            </a:r>
          </a:p>
          <a:p>
            <a:r>
              <a:rPr lang="en-US" altLang="zh-CN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华文楷体" panose="02010600040101010101" pitchFamily="2" charset="-122"/>
                <a:cs typeface="Segoe UI" panose="020B0502040204020203" pitchFamily="34" charset="0"/>
              </a:rPr>
              <a:t>B.</a:t>
            </a:r>
            <a:r>
              <a:rPr lang="zh-CN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华文楷体" panose="02010600040101010101" pitchFamily="2" charset="-122"/>
                <a:cs typeface="Segoe UI" panose="020B0502040204020203" pitchFamily="34" charset="0"/>
              </a:rPr>
              <a:t>中芯国际</a:t>
            </a:r>
            <a:endParaRPr lang="en-US" altLang="zh-CN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华文楷体" panose="02010600040101010101" pitchFamily="2" charset="-122"/>
              <a:cs typeface="Segoe UI" panose="020B0502040204020203" pitchFamily="34" charset="0"/>
            </a:endParaRPr>
          </a:p>
          <a:p>
            <a:r>
              <a:rPr lang="en-US" altLang="zh-CN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华文楷体" panose="02010600040101010101" pitchFamily="2" charset="-122"/>
                <a:cs typeface="Segoe UI" panose="020B0502040204020203" pitchFamily="34" charset="0"/>
              </a:rPr>
              <a:t>C.AMD</a:t>
            </a:r>
          </a:p>
          <a:p>
            <a:r>
              <a:rPr lang="en-US" altLang="zh-CN" sz="4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华文楷体" panose="02010600040101010101" pitchFamily="2" charset="-122"/>
                <a:cs typeface="Segoe UI" panose="020B0502040204020203" pitchFamily="34" charset="0"/>
              </a:rPr>
              <a:t>D.Intel</a:t>
            </a:r>
            <a:endParaRPr lang="en-US" altLang="zh-CN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华文楷体" panose="0201060004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290A14-8FE6-444B-AB42-5EDB9B3B0CF1}"/>
              </a:ext>
            </a:extLst>
          </p:cNvPr>
          <p:cNvSpPr txBox="1"/>
          <p:nvPr/>
        </p:nvSpPr>
        <p:spPr>
          <a:xfrm>
            <a:off x="7383582" y="513223"/>
            <a:ext cx="15840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答案：</a:t>
            </a:r>
            <a:r>
              <a:rPr lang="en-US" altLang="zh-CN" sz="3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endParaRPr lang="zh-CN" altLang="en-US" sz="3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15711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380B12F-2B84-4E56-85C5-0601085D1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2852"/>
            <a:ext cx="12192000" cy="6870852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951FBE6-6A1F-44BF-A8F7-15D30281B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73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歌曲：</a:t>
            </a:r>
            <a:r>
              <a:rPr lang="en-US" altLang="zh-CN" sz="7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7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追光者</a:t>
            </a:r>
            <a:r>
              <a:rPr lang="en-US" altLang="zh-CN" sz="7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endParaRPr lang="zh-CN" altLang="en-US" sz="7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8BB966-013C-4577-AFCA-1154F1015ADB}"/>
              </a:ext>
            </a:extLst>
          </p:cNvPr>
          <p:cNvSpPr txBox="1"/>
          <p:nvPr/>
        </p:nvSpPr>
        <p:spPr>
          <a:xfrm>
            <a:off x="290286" y="5660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30330B-3338-4C44-B847-138B1B0E44EC}"/>
              </a:ext>
            </a:extLst>
          </p:cNvPr>
          <p:cNvSpPr txBox="1"/>
          <p:nvPr/>
        </p:nvSpPr>
        <p:spPr>
          <a:xfrm>
            <a:off x="290286" y="1514298"/>
            <a:ext cx="339067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歌曲演唱：</a:t>
            </a:r>
            <a:endParaRPr lang="en-US" altLang="zh-CN" sz="4000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40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钟锦碧 任思仪</a:t>
            </a:r>
          </a:p>
          <a:p>
            <a:r>
              <a:rPr lang="zh-CN" altLang="en-US" sz="40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孙梓君 肖文景</a:t>
            </a:r>
          </a:p>
          <a:p>
            <a:r>
              <a:rPr lang="zh-CN" altLang="en-US" sz="40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赵芝瑜 罗琳娜</a:t>
            </a:r>
          </a:p>
        </p:txBody>
      </p:sp>
    </p:spTree>
    <p:extLst>
      <p:ext uri="{BB962C8B-B14F-4D97-AF65-F5344CB8AC3E}">
        <p14:creationId xmlns:p14="http://schemas.microsoft.com/office/powerpoint/2010/main" val="24046391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80211-84EA-44AC-81B2-1E8B3DD2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65D47BA-FA44-471C-99BE-EBB42FEE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内容占位符 8">
            <a:extLst>
              <a:ext uri="{FF2B5EF4-FFF2-40B4-BE49-F238E27FC236}">
                <a16:creationId xmlns:a16="http://schemas.microsoft.com/office/drawing/2014/main" id="{06B87505-C6FF-4844-ABD9-C9C749734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2852"/>
            <a:ext cx="12192000" cy="687085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5058094-AA62-4B70-BE6A-7B054C9F8027}"/>
              </a:ext>
            </a:extLst>
          </p:cNvPr>
          <p:cNvSpPr txBox="1"/>
          <p:nvPr/>
        </p:nvSpPr>
        <p:spPr>
          <a:xfrm>
            <a:off x="1057601" y="214539"/>
            <a:ext cx="1007679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舞台剧：</a:t>
            </a:r>
            <a:r>
              <a:rPr lang="en-US" altLang="zh-CN" sz="7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7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皇帝的新装</a:t>
            </a:r>
            <a:r>
              <a:rPr lang="en-US" altLang="zh-CN" sz="7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endParaRPr lang="zh-CN" altLang="en-US" sz="7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1D9D8DF-7EBD-4B91-AC1A-4B94E9DF86E1}"/>
              </a:ext>
            </a:extLst>
          </p:cNvPr>
          <p:cNvSpPr txBox="1"/>
          <p:nvPr/>
        </p:nvSpPr>
        <p:spPr>
          <a:xfrm>
            <a:off x="219400" y="1144588"/>
            <a:ext cx="627607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演员：</a:t>
            </a:r>
            <a:endParaRPr lang="en-US" altLang="zh-CN" sz="5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5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黄婧娴 邱恩琪 闵达姮</a:t>
            </a:r>
          </a:p>
          <a:p>
            <a:r>
              <a:rPr lang="zh-CN" altLang="en-US" sz="5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胡柏宏 邹杰思 徐宝宁</a:t>
            </a:r>
          </a:p>
          <a:p>
            <a:r>
              <a:rPr lang="zh-CN" altLang="en-US" sz="5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郑茹方 谢依晴 宋爱玲</a:t>
            </a:r>
          </a:p>
          <a:p>
            <a:r>
              <a:rPr lang="zh-CN" altLang="en-US" sz="5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郑宇根 王艺彤 易宣佑</a:t>
            </a:r>
          </a:p>
          <a:p>
            <a:pPr algn="ctr"/>
            <a:r>
              <a:rPr lang="zh-CN" altLang="en-US" sz="5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杨茜</a:t>
            </a:r>
          </a:p>
        </p:txBody>
      </p:sp>
    </p:spTree>
    <p:extLst>
      <p:ext uri="{BB962C8B-B14F-4D97-AF65-F5344CB8AC3E}">
        <p14:creationId xmlns:p14="http://schemas.microsoft.com/office/powerpoint/2010/main" val="33508563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6B2E5-A52E-4BF3-973C-47B9E6B9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FEA3A79-4ECD-46D6-8DB7-F2E6003E5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6A8FDE-B085-44E3-B16B-88757721EC51}"/>
              </a:ext>
            </a:extLst>
          </p:cNvPr>
          <p:cNvSpPr txBox="1"/>
          <p:nvPr/>
        </p:nvSpPr>
        <p:spPr>
          <a:xfrm>
            <a:off x="4166625" y="212298"/>
            <a:ext cx="385874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华文楷体" panose="02010600040101010101" pitchFamily="2" charset="-122"/>
                <a:cs typeface="Segoe UI" panose="020B0502040204020203" pitchFamily="34" charset="0"/>
              </a:rPr>
              <a:t>T </a:t>
            </a:r>
            <a:r>
              <a:rPr lang="zh-CN" altLang="en-US" sz="10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华文楷体" panose="02010600040101010101" pitchFamily="2" charset="-122"/>
                <a:cs typeface="Segoe UI" panose="020B0502040204020203" pitchFamily="34" charset="0"/>
              </a:rPr>
              <a:t>台秀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867F98-5A57-418F-8B5A-7822534E724B}"/>
              </a:ext>
            </a:extLst>
          </p:cNvPr>
          <p:cNvSpPr txBox="1"/>
          <p:nvPr/>
        </p:nvSpPr>
        <p:spPr>
          <a:xfrm>
            <a:off x="3999912" y="2208639"/>
            <a:ext cx="419217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模特：</a:t>
            </a:r>
            <a:endParaRPr lang="en-US" altLang="zh-CN" sz="5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5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曾钰琳 干子洋</a:t>
            </a:r>
          </a:p>
          <a:p>
            <a:r>
              <a:rPr lang="zh-CN" altLang="en-US" sz="5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徐明哲 赵芝瑜</a:t>
            </a:r>
          </a:p>
          <a:p>
            <a:r>
              <a:rPr lang="zh-CN" altLang="en-US" sz="5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刘静恒 </a:t>
            </a:r>
            <a:r>
              <a:rPr lang="en-US" altLang="zh-CN" sz="5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  <a:endParaRPr lang="zh-CN" altLang="en-US" sz="5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32626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C8EE5-ED40-4837-8316-268210C1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B0FC09-FED4-428E-B929-3553C97B6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4D7282E6-1F8E-4583-89E3-23EC3168E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8AC8BD2-DD4E-43F6-BB18-876E22355BED}"/>
              </a:ext>
            </a:extLst>
          </p:cNvPr>
          <p:cNvSpPr txBox="1"/>
          <p:nvPr/>
        </p:nvSpPr>
        <p:spPr>
          <a:xfrm>
            <a:off x="1472655" y="365125"/>
            <a:ext cx="1071934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Segoe UI" panose="020B0502040204020203" pitchFamily="34" charset="0"/>
              </a:rPr>
              <a:t>舞蹈：</a:t>
            </a:r>
            <a:r>
              <a:rPr lang="en-US" altLang="zh-CN" sz="7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《Peaty </a:t>
            </a:r>
            <a:r>
              <a:rPr lang="en-US" altLang="zh-CN" sz="7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Saveage</a:t>
            </a:r>
            <a:r>
              <a:rPr lang="en-US" altLang="zh-CN" sz="7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61F648-67F6-416A-99B6-5B5000B46F33}"/>
              </a:ext>
            </a:extLst>
          </p:cNvPr>
          <p:cNvSpPr txBox="1"/>
          <p:nvPr/>
        </p:nvSpPr>
        <p:spPr>
          <a:xfrm>
            <a:off x="3999913" y="2158065"/>
            <a:ext cx="419217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表演者：</a:t>
            </a:r>
            <a:endParaRPr lang="en-US" altLang="zh-CN" sz="5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5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封馨雨 郑茹方</a:t>
            </a:r>
          </a:p>
          <a:p>
            <a:r>
              <a:rPr lang="zh-CN" altLang="en-US" sz="5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徐宝宁 赵艺乔</a:t>
            </a:r>
          </a:p>
          <a:p>
            <a:endParaRPr lang="zh-CN" altLang="en-US" sz="5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11599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5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42BAD-4F8D-4A6B-8856-12048BDAB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75319249-789B-4BAE-B59B-6D6D123E2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75"/>
            <a:ext cx="12192000" cy="6850925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4C92FA7-736E-4CAB-86A0-141C6EA5DE44}"/>
              </a:ext>
            </a:extLst>
          </p:cNvPr>
          <p:cNvSpPr txBox="1"/>
          <p:nvPr/>
        </p:nvSpPr>
        <p:spPr>
          <a:xfrm>
            <a:off x="2757586" y="365125"/>
            <a:ext cx="667682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0" b="1" dirty="0">
                <a:solidFill>
                  <a:srgbClr val="33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小品</a:t>
            </a:r>
            <a:r>
              <a:rPr lang="en-US" altLang="zh-CN" sz="7000" b="1" dirty="0">
                <a:solidFill>
                  <a:srgbClr val="33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:《</a:t>
            </a:r>
            <a:r>
              <a:rPr lang="zh-CN" altLang="en-US" sz="7000" b="1" dirty="0">
                <a:solidFill>
                  <a:srgbClr val="33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假名媛</a:t>
            </a:r>
            <a:r>
              <a:rPr lang="en-US" altLang="zh-CN" sz="7000" b="1" dirty="0">
                <a:solidFill>
                  <a:srgbClr val="33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</a:p>
          <a:p>
            <a:pPr algn="ctr"/>
            <a:r>
              <a:rPr lang="zh-CN" altLang="en-US" sz="3000" b="1" dirty="0">
                <a:solidFill>
                  <a:srgbClr val="33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编剧：陈世杭</a:t>
            </a:r>
            <a:endParaRPr lang="en-US" altLang="zh-CN" sz="3000" b="1" dirty="0">
              <a:solidFill>
                <a:srgbClr val="33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F5AAA84-F1ED-4B3B-8CBF-F714E8C6B2EE}"/>
              </a:ext>
            </a:extLst>
          </p:cNvPr>
          <p:cNvSpPr txBox="1"/>
          <p:nvPr/>
        </p:nvSpPr>
        <p:spPr>
          <a:xfrm>
            <a:off x="149087" y="1846700"/>
            <a:ext cx="339067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33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演员：</a:t>
            </a:r>
            <a:endParaRPr lang="en-US" altLang="zh-CN" sz="4000" b="1" dirty="0">
              <a:solidFill>
                <a:srgbClr val="33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4000" b="1" dirty="0">
                <a:solidFill>
                  <a:srgbClr val="33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文东峻 胡锦弘</a:t>
            </a:r>
          </a:p>
          <a:p>
            <a:r>
              <a:rPr lang="zh-CN" altLang="en-US" sz="4000" b="1" dirty="0">
                <a:solidFill>
                  <a:srgbClr val="33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曾哲轶 黄宝杰</a:t>
            </a:r>
          </a:p>
          <a:p>
            <a:r>
              <a:rPr lang="zh-CN" altLang="en-US" sz="4000" b="1" dirty="0">
                <a:solidFill>
                  <a:srgbClr val="33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谢瑜宣 钟丞翔</a:t>
            </a:r>
          </a:p>
          <a:p>
            <a:r>
              <a:rPr lang="zh-CN" altLang="en-US" sz="4000" b="1" dirty="0">
                <a:solidFill>
                  <a:srgbClr val="33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林睿希 张志榆</a:t>
            </a:r>
          </a:p>
          <a:p>
            <a:endParaRPr lang="zh-CN" altLang="en-US" sz="4000" b="1" dirty="0">
              <a:solidFill>
                <a:srgbClr val="33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19672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C1F94-4F08-49E7-AD7B-C84C1852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387B2-B6EA-4440-B97E-0F92124E3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8">
            <a:extLst>
              <a:ext uri="{FF2B5EF4-FFF2-40B4-BE49-F238E27FC236}">
                <a16:creationId xmlns:a16="http://schemas.microsoft.com/office/drawing/2014/main" id="{2458403D-6EE4-4209-A342-6AEB628BF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75"/>
            <a:ext cx="12192000" cy="68509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4B07E6F-B92E-4661-9629-F2FCF6A7B111}"/>
              </a:ext>
            </a:extLst>
          </p:cNvPr>
          <p:cNvSpPr txBox="1"/>
          <p:nvPr/>
        </p:nvSpPr>
        <p:spPr>
          <a:xfrm>
            <a:off x="2307943" y="365125"/>
            <a:ext cx="757611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0" b="1" dirty="0">
                <a:solidFill>
                  <a:srgbClr val="33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歌曲</a:t>
            </a:r>
            <a:r>
              <a:rPr lang="en-US" altLang="zh-CN" sz="7000" b="1" dirty="0">
                <a:solidFill>
                  <a:srgbClr val="33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:《</a:t>
            </a:r>
            <a:r>
              <a:rPr lang="zh-CN" altLang="en-US" sz="7000" b="1" dirty="0">
                <a:solidFill>
                  <a:srgbClr val="33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夜宴风泊</a:t>
            </a:r>
            <a:r>
              <a:rPr lang="en-US" altLang="zh-CN" sz="7000" b="1" dirty="0">
                <a:solidFill>
                  <a:srgbClr val="33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endParaRPr lang="zh-CN" altLang="en-US" sz="7000" b="1" dirty="0">
              <a:solidFill>
                <a:srgbClr val="33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C6E67B-9BE3-40EB-8649-5B44E1003BC1}"/>
              </a:ext>
            </a:extLst>
          </p:cNvPr>
          <p:cNvSpPr txBox="1"/>
          <p:nvPr/>
        </p:nvSpPr>
        <p:spPr>
          <a:xfrm>
            <a:off x="397565" y="2266122"/>
            <a:ext cx="33906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33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演唱：</a:t>
            </a:r>
            <a:endParaRPr lang="en-US" altLang="zh-CN" sz="4000" b="1" dirty="0">
              <a:solidFill>
                <a:srgbClr val="33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4000" b="1" dirty="0">
                <a:solidFill>
                  <a:srgbClr val="33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刘宇雯 赵艺乔</a:t>
            </a:r>
          </a:p>
        </p:txBody>
      </p:sp>
    </p:spTree>
    <p:extLst>
      <p:ext uri="{BB962C8B-B14F-4D97-AF65-F5344CB8AC3E}">
        <p14:creationId xmlns:p14="http://schemas.microsoft.com/office/powerpoint/2010/main" val="2620948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A20C2-9B7D-4FA9-BC1B-4A3C6098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846AFF-D301-4BB9-A5F0-FF25E6916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133"/>
            <a:ext cx="12192000" cy="688113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E1418EE-449A-4AAB-8B46-2F48B6DF74B7}"/>
              </a:ext>
            </a:extLst>
          </p:cNvPr>
          <p:cNvSpPr txBox="1"/>
          <p:nvPr/>
        </p:nvSpPr>
        <p:spPr>
          <a:xfrm>
            <a:off x="3207228" y="369006"/>
            <a:ext cx="577754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朗诵</a:t>
            </a:r>
            <a:r>
              <a:rPr lang="en-US" altLang="zh-CN" sz="7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:《</a:t>
            </a:r>
            <a:r>
              <a:rPr lang="zh-CN" altLang="en-US" sz="7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少年</a:t>
            </a:r>
            <a:r>
              <a:rPr lang="en-US" altLang="zh-CN" sz="7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</a:p>
          <a:p>
            <a:pPr algn="ctr"/>
            <a:r>
              <a:rPr lang="zh-CN" altLang="en-US" sz="3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作者：陈妍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3BCBA5-FFA3-4D12-AA25-DD1CD7940896}"/>
              </a:ext>
            </a:extLst>
          </p:cNvPr>
          <p:cNvSpPr txBox="1"/>
          <p:nvPr/>
        </p:nvSpPr>
        <p:spPr>
          <a:xfrm>
            <a:off x="348343" y="3780520"/>
            <a:ext cx="531427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演员：</a:t>
            </a:r>
            <a:endParaRPr lang="en-US" altLang="zh-CN" sz="4000" b="1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4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王    煜 张镇谦 戴卓妮</a:t>
            </a:r>
          </a:p>
          <a:p>
            <a:r>
              <a:rPr lang="zh-CN" altLang="en-US" sz="4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黄宝杰 任若诗 张子谦 </a:t>
            </a:r>
            <a:endParaRPr lang="en-US" altLang="zh-CN" sz="4000" b="1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4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曾熹泰 韦傲柔 钟华芹</a:t>
            </a:r>
          </a:p>
        </p:txBody>
      </p:sp>
    </p:spTree>
    <p:extLst>
      <p:ext uri="{BB962C8B-B14F-4D97-AF65-F5344CB8AC3E}">
        <p14:creationId xmlns:p14="http://schemas.microsoft.com/office/powerpoint/2010/main" val="39458188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A20C2-9B7D-4FA9-BC1B-4A3C6098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846AFF-D301-4BB9-A5F0-FF25E6916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133"/>
            <a:ext cx="12192000" cy="688113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E1418EE-449A-4AAB-8B46-2F48B6DF74B7}"/>
              </a:ext>
            </a:extLst>
          </p:cNvPr>
          <p:cNvSpPr txBox="1"/>
          <p:nvPr/>
        </p:nvSpPr>
        <p:spPr>
          <a:xfrm>
            <a:off x="1408659" y="443130"/>
            <a:ext cx="937468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舞蹈</a:t>
            </a:r>
            <a:r>
              <a:rPr lang="en-US" altLang="zh-CN" sz="7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:《</a:t>
            </a:r>
            <a:r>
              <a:rPr lang="zh-CN" altLang="en-US" sz="7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你最最最重要</a:t>
            </a:r>
            <a:r>
              <a:rPr lang="en-US" altLang="zh-CN" sz="7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3BCBA5-FFA3-4D12-AA25-DD1CD7940896}"/>
              </a:ext>
            </a:extLst>
          </p:cNvPr>
          <p:cNvSpPr txBox="1"/>
          <p:nvPr/>
        </p:nvSpPr>
        <p:spPr>
          <a:xfrm>
            <a:off x="348343" y="3780520"/>
            <a:ext cx="505779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演员：</a:t>
            </a:r>
            <a:endParaRPr lang="en-US" altLang="zh-CN" sz="4000" b="1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4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姜椿祺 刘宇雯 邹杰思</a:t>
            </a:r>
          </a:p>
          <a:p>
            <a:r>
              <a:rPr lang="zh-CN" altLang="en-US" sz="4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赵艺乔 封馨雨</a:t>
            </a:r>
          </a:p>
          <a:p>
            <a:endParaRPr lang="en-US" altLang="zh-CN" sz="4000" b="1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95562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327</Words>
  <Application>Microsoft Office PowerPoint</Application>
  <PresentationFormat>宽屏</PresentationFormat>
  <Paragraphs>76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华文楷体</vt:lpstr>
      <vt:lpstr>Arial</vt:lpstr>
      <vt:lpstr>Segoe UI</vt:lpstr>
      <vt:lpstr>Office 主题​​</vt:lpstr>
      <vt:lpstr>PowerPoint 演示文稿</vt:lpstr>
      <vt:lpstr>歌曲：《追光者》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11</cp:revision>
  <dcterms:created xsi:type="dcterms:W3CDTF">2021-03-05T04:39:25Z</dcterms:created>
  <dcterms:modified xsi:type="dcterms:W3CDTF">2021-03-05T08:50:13Z</dcterms:modified>
</cp:coreProperties>
</file>