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8A3F9-5F9E-40BC-AFA8-6B99D8D2650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7F90B-3CC2-4296-8D8B-5FA4AFF2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1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9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5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1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51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92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8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0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8A3F9-5F9E-40BC-AFA8-6B99D8D2650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7F90B-3CC2-4296-8D8B-5FA4AFF2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8A3F9-5F9E-40BC-AFA8-6B99D8D2650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7F90B-3CC2-4296-8D8B-5FA4AFF2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1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8A3F9-5F9E-40BC-AFA8-6B99D8D2650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7F90B-3CC2-4296-8D8B-5FA4AFF2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8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7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6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1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A3F9-5F9E-40BC-AFA8-6B99D8D2650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F90B-3CC2-4296-8D8B-5FA4AFF2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3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7B996A0C-205F-4C93-808E-6BB53F147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 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角平分线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(2)——</a:t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画图及应用</a:t>
            </a:r>
            <a:endParaRPr lang="zh-CN" altLang="en-US" sz="8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14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DDC9E74-6916-4859-BAFB-598DA11EB1E8}"/>
              </a:ext>
            </a:extLst>
          </p:cNvPr>
          <p:cNvSpPr txBox="1"/>
          <p:nvPr/>
        </p:nvSpPr>
        <p:spPr>
          <a:xfrm>
            <a:off x="863600" y="971495"/>
            <a:ext cx="7353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∠ABC,AB=BC,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,PM⊥AD,PN⊥CD,M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为垂足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:PM=PN.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59EC26B-96E2-4DE0-B121-8D71AD78C6F4}"/>
              </a:ext>
            </a:extLst>
          </p:cNvPr>
          <p:cNvSpPr txBox="1"/>
          <p:nvPr/>
        </p:nvSpPr>
        <p:spPr>
          <a:xfrm>
            <a:off x="863600" y="3066995"/>
            <a:ext cx="608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△ABD≌△CBD(SAS),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∴∠ADB=∠CDB.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∵PM⊥AD,PN⊥CD,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∴PM=PN.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57.jpeg">
            <a:extLst>
              <a:ext uri="{FF2B5EF4-FFF2-40B4-BE49-F238E27FC236}">
                <a16:creationId xmlns:a16="http://schemas.microsoft.com/office/drawing/2014/main" xmlns="" id="{4FCBBB52-EA49-42E6-B926-0717174106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7299" y="3633810"/>
            <a:ext cx="2663825" cy="1475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E3EA30F-E749-4B93-ABBE-936F8769A1B3}"/>
              </a:ext>
            </a:extLst>
          </p:cNvPr>
          <p:cNvSpPr txBox="1"/>
          <p:nvPr/>
        </p:nvSpPr>
        <p:spPr>
          <a:xfrm>
            <a:off x="6740165" y="5118200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59.jpeg">
            <a:extLst>
              <a:ext uri="{FF2B5EF4-FFF2-40B4-BE49-F238E27FC236}">
                <a16:creationId xmlns:a16="http://schemas.microsoft.com/office/drawing/2014/main" xmlns="" id="{33802E6A-2328-435C-B2A3-E4CFF81715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485" y="3173012"/>
            <a:ext cx="2411730" cy="17278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4C95D70-656B-4D38-A745-4A3DB84F1F3A}"/>
              </a:ext>
            </a:extLst>
          </p:cNvPr>
          <p:cNvSpPr txBox="1"/>
          <p:nvPr/>
        </p:nvSpPr>
        <p:spPr>
          <a:xfrm>
            <a:off x="6740165" y="5118200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84A276-60EC-43EC-83BC-FB3CA6E61C42}"/>
              </a:ext>
            </a:extLst>
          </p:cNvPr>
          <p:cNvSpPr txBox="1"/>
          <p:nvPr/>
        </p:nvSpPr>
        <p:spPr>
          <a:xfrm>
            <a:off x="641350" y="493697"/>
            <a:ext cx="8013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∠BAD,CE⊥AB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CF⊥AD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BC=CD.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CE=CF.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(2)△BCE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全等吗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试说明理由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97E25E9-A60A-4C12-A60C-55C3C73D82E9}"/>
              </a:ext>
            </a:extLst>
          </p:cNvPr>
          <p:cNvSpPr txBox="1"/>
          <p:nvPr/>
        </p:nvSpPr>
        <p:spPr>
          <a:xfrm>
            <a:off x="768985" y="2992883"/>
            <a:ext cx="69653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:(1)∵AC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∠BAD,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CE⊥AB,CF⊥AD,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∴CE=CF;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4CB2820-E6BE-49A8-8C3F-DB2E8315236F}"/>
              </a:ext>
            </a:extLst>
          </p:cNvPr>
          <p:cNvSpPr txBox="1"/>
          <p:nvPr/>
        </p:nvSpPr>
        <p:spPr>
          <a:xfrm>
            <a:off x="641350" y="4964792"/>
            <a:ext cx="5779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Rt△BCE≌Rt△DCF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5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6B8857A-D519-4B36-B220-B6B2DB7F10DA}"/>
              </a:ext>
            </a:extLst>
          </p:cNvPr>
          <p:cNvSpPr txBox="1"/>
          <p:nvPr/>
        </p:nvSpPr>
        <p:spPr>
          <a:xfrm>
            <a:off x="571500" y="135696"/>
            <a:ext cx="8166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AC=10,CE=6,AD=5,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AB=21,AD=9,BC=CD=10,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E18D0C3-11DA-4646-80BD-616673BC6382}"/>
              </a:ext>
            </a:extLst>
          </p:cNvPr>
          <p:cNvSpPr txBox="1"/>
          <p:nvPr/>
        </p:nvSpPr>
        <p:spPr>
          <a:xfrm>
            <a:off x="622300" y="1270474"/>
            <a:ext cx="7562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AE=8,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Rt△ACE≌Rt△ACF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∴AF=AE,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∵AD=5,∴DF=AF-AD=3;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DAFE4169-62B9-478F-9370-8988CDB8F7CC}"/>
                  </a:ext>
                </a:extLst>
              </p:cNvPr>
              <p:cNvSpPr txBox="1"/>
              <p:nvPr/>
            </p:nvSpPr>
            <p:spPr>
              <a:xfrm>
                <a:off x="501650" y="3578798"/>
                <a:ext cx="7683500" cy="3081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(4)∵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Rt△BCE≌Rt△DCF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,∴BE=DF,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Rt△ACE≌Rt△ACF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,∴AE=AF,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AD+DF=AB-BE,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BE=6,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=8, AE=AB-BE=15,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𝐂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=17.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FE4169-62B9-478F-9370-8988CDB8F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578798"/>
                <a:ext cx="7683500" cy="3081228"/>
              </a:xfrm>
              <a:prstGeom prst="rect">
                <a:avLst/>
              </a:prstGeom>
              <a:blipFill>
                <a:blip r:embed="rId2"/>
                <a:stretch>
                  <a:fillRect l="-2379" t="-2964" b="-5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159.jpeg">
            <a:extLst>
              <a:ext uri="{FF2B5EF4-FFF2-40B4-BE49-F238E27FC236}">
                <a16:creationId xmlns:a16="http://schemas.microsoft.com/office/drawing/2014/main" xmlns="" id="{C8F00115-456E-4B1B-A055-A007771764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9970" y="1419626"/>
            <a:ext cx="2411730" cy="1727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8053B38-7E6E-4EEB-A975-525A3C157480}"/>
              </a:ext>
            </a:extLst>
          </p:cNvPr>
          <p:cNvSpPr txBox="1"/>
          <p:nvPr/>
        </p:nvSpPr>
        <p:spPr>
          <a:xfrm>
            <a:off x="4798551" y="31599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7DC18ED-DD2C-459B-8C9C-FCDE4586937F}"/>
              </a:ext>
            </a:extLst>
          </p:cNvPr>
          <p:cNvSpPr txBox="1"/>
          <p:nvPr/>
        </p:nvSpPr>
        <p:spPr>
          <a:xfrm>
            <a:off x="793750" y="1239049"/>
            <a:ext cx="8045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的三条边距离相等的点是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三条中线交点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三条角平分线交点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三条高的交点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三条边的垂直平分线交点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58F0D46-06B6-4372-AD90-478A3A41C384}"/>
              </a:ext>
            </a:extLst>
          </p:cNvPr>
          <p:cNvSpPr txBox="1"/>
          <p:nvPr/>
        </p:nvSpPr>
        <p:spPr>
          <a:xfrm>
            <a:off x="3041650" y="1785035"/>
            <a:ext cx="84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5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82F49F5-6B19-45FC-AAD0-6629199456A7}"/>
              </a:ext>
            </a:extLst>
          </p:cNvPr>
          <p:cNvSpPr txBox="1"/>
          <p:nvPr/>
        </p:nvSpPr>
        <p:spPr>
          <a:xfrm>
            <a:off x="393700" y="378747"/>
            <a:ext cx="8559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求作一点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的两边的距离相等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PA=PB,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下列确定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点的方法正确的是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两角平分线的交点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的角平分线与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的垂直平分线的交点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两边上的高的交点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两边的垂直平分线的交点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0EE6D8C-11F7-477C-8D2B-CF0FBD87F7AC}"/>
              </a:ext>
            </a:extLst>
          </p:cNvPr>
          <p:cNvSpPr txBox="1"/>
          <p:nvPr/>
        </p:nvSpPr>
        <p:spPr>
          <a:xfrm>
            <a:off x="3397250" y="1499285"/>
            <a:ext cx="84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image147.jpeg">
            <a:extLst>
              <a:ext uri="{FF2B5EF4-FFF2-40B4-BE49-F238E27FC236}">
                <a16:creationId xmlns:a16="http://schemas.microsoft.com/office/drawing/2014/main" xmlns="" id="{B57A7A62-1CAE-4E74-A3EB-41D1214827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8190" y="5031563"/>
            <a:ext cx="2663825" cy="1583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6AFFB46-FD81-4E7E-94DC-6FCCBB523B0C}"/>
              </a:ext>
            </a:extLst>
          </p:cNvPr>
          <p:cNvSpPr txBox="1"/>
          <p:nvPr/>
        </p:nvSpPr>
        <p:spPr>
          <a:xfrm>
            <a:off x="4458878" y="5638742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8C50C-4091-4F71-ACE7-07D36E332E2F}"/>
              </a:ext>
            </a:extLst>
          </p:cNvPr>
          <p:cNvSpPr txBox="1"/>
          <p:nvPr/>
        </p:nvSpPr>
        <p:spPr>
          <a:xfrm>
            <a:off x="558799" y="305599"/>
            <a:ext cx="7857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,BD,CE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∠ABC,∠ACB,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BD,CE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P,OM⊥AB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M,ON⊥AC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OP,OM,ON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的大小关系为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BEB65B4-7A40-403A-87DA-921D72914669}"/>
              </a:ext>
            </a:extLst>
          </p:cNvPr>
          <p:cNvSpPr txBox="1"/>
          <p:nvPr/>
        </p:nvSpPr>
        <p:spPr>
          <a:xfrm>
            <a:off x="431800" y="4491553"/>
            <a:ext cx="828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,∠A=90°,∠C=45°,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AB=6cm,∠ABC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DE⊥BC,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DC+DE=____cm.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9F807BF-901F-45F6-8547-F169CA4ECED4}"/>
              </a:ext>
            </a:extLst>
          </p:cNvPr>
          <p:cNvSpPr txBox="1"/>
          <p:nvPr/>
        </p:nvSpPr>
        <p:spPr>
          <a:xfrm>
            <a:off x="5378450" y="1872734"/>
            <a:ext cx="2470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OP=ON=OM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F0F9821-1407-486F-8CFA-05E78DA67F7D}"/>
              </a:ext>
            </a:extLst>
          </p:cNvPr>
          <p:cNvSpPr txBox="1"/>
          <p:nvPr/>
        </p:nvSpPr>
        <p:spPr>
          <a:xfrm>
            <a:off x="5909667" y="5470370"/>
            <a:ext cx="96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6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image148.jpeg">
            <a:extLst>
              <a:ext uri="{FF2B5EF4-FFF2-40B4-BE49-F238E27FC236}">
                <a16:creationId xmlns:a16="http://schemas.microsoft.com/office/drawing/2014/main" xmlns="" id="{C4C102AF-CAA6-4169-A7CF-7B292D7578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572" y="2575472"/>
            <a:ext cx="1906504" cy="1634404"/>
          </a:xfrm>
          <a:prstGeom prst="rect">
            <a:avLst/>
          </a:prstGeom>
        </p:spPr>
      </p:pic>
      <p:pic>
        <p:nvPicPr>
          <p:cNvPr id="10" name="image149.jpeg">
            <a:extLst>
              <a:ext uri="{FF2B5EF4-FFF2-40B4-BE49-F238E27FC236}">
                <a16:creationId xmlns:a16="http://schemas.microsoft.com/office/drawing/2014/main" xmlns="" id="{8D12B5B2-D8D7-4457-9DEF-A2C43717FD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8644" y="2745105"/>
            <a:ext cx="2483485" cy="1367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9D669D2-BB67-4AE0-A7CE-F658303C019D}"/>
              </a:ext>
            </a:extLst>
          </p:cNvPr>
          <p:cNvSpPr txBox="1"/>
          <p:nvPr/>
        </p:nvSpPr>
        <p:spPr>
          <a:xfrm>
            <a:off x="5113233" y="4122221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2269846-34DC-4FBE-8192-F93B0AEFBE87}"/>
              </a:ext>
            </a:extLst>
          </p:cNvPr>
          <p:cNvSpPr txBox="1"/>
          <p:nvPr/>
        </p:nvSpPr>
        <p:spPr>
          <a:xfrm>
            <a:off x="1726676" y="4244078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6E5246E-71CF-4A93-8189-D8FABA1EF397}"/>
              </a:ext>
            </a:extLst>
          </p:cNvPr>
          <p:cNvSpPr txBox="1"/>
          <p:nvPr/>
        </p:nvSpPr>
        <p:spPr>
          <a:xfrm>
            <a:off x="736600" y="591349"/>
            <a:ext cx="795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利用尺规求作所有点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同时满足下列两个条件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:①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两点的距离相等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;②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要求保留作图痕迹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不必写出作法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3A613EB-1604-4B11-A9E5-C1D3A1E9CD9E}"/>
              </a:ext>
            </a:extLst>
          </p:cNvPr>
          <p:cNvSpPr txBox="1"/>
          <p:nvPr/>
        </p:nvSpPr>
        <p:spPr>
          <a:xfrm>
            <a:off x="2222500" y="36161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两个点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画图略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150.jpeg">
            <a:extLst>
              <a:ext uri="{FF2B5EF4-FFF2-40B4-BE49-F238E27FC236}">
                <a16:creationId xmlns:a16="http://schemas.microsoft.com/office/drawing/2014/main" xmlns="" id="{2711661D-3F24-4460-B07D-4DA52B0DC4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161" y="3470677"/>
            <a:ext cx="1727835" cy="15836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140D4A3-C62B-47E4-869A-06A01315C65B}"/>
              </a:ext>
            </a:extLst>
          </p:cNvPr>
          <p:cNvSpPr txBox="1"/>
          <p:nvPr/>
        </p:nvSpPr>
        <p:spPr>
          <a:xfrm>
            <a:off x="5998066" y="5032221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741434A-862D-491F-A2A9-CC3F0869BCCE}"/>
              </a:ext>
            </a:extLst>
          </p:cNvPr>
          <p:cNvSpPr txBox="1"/>
          <p:nvPr/>
        </p:nvSpPr>
        <p:spPr>
          <a:xfrm>
            <a:off x="971550" y="647645"/>
            <a:ext cx="7512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在等腰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:AD=CE.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793FEE5-C3BC-4D79-A9E0-E3D8993E4686}"/>
              </a:ext>
            </a:extLst>
          </p:cNvPr>
          <p:cNvSpPr txBox="1"/>
          <p:nvPr/>
        </p:nvSpPr>
        <p:spPr>
          <a:xfrm>
            <a:off x="2286000" y="31081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AD=DE=CE 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51.jpeg">
            <a:extLst>
              <a:ext uri="{FF2B5EF4-FFF2-40B4-BE49-F238E27FC236}">
                <a16:creationId xmlns:a16="http://schemas.microsoft.com/office/drawing/2014/main" xmlns="" id="{35B7647C-A1D3-486B-B012-12A38316F6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601" y="2207020"/>
            <a:ext cx="2339975" cy="13315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8F4316-0F82-4838-90FB-B0BEB2A9A809}"/>
              </a:ext>
            </a:extLst>
          </p:cNvPr>
          <p:cNvSpPr txBox="1"/>
          <p:nvPr/>
        </p:nvSpPr>
        <p:spPr>
          <a:xfrm>
            <a:off x="6726154" y="3776680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D9CF3F3-DBDA-4413-A572-CC570FBE31E8}"/>
              </a:ext>
            </a:extLst>
          </p:cNvPr>
          <p:cNvSpPr txBox="1"/>
          <p:nvPr/>
        </p:nvSpPr>
        <p:spPr>
          <a:xfrm>
            <a:off x="793750" y="607144"/>
            <a:ext cx="7169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,∠A=90°,BD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BC=2AB.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007A65C-CAEE-4895-9C54-84BEC9CCC99B}"/>
              </a:ext>
            </a:extLst>
          </p:cNvPr>
          <p:cNvSpPr txBox="1"/>
          <p:nvPr/>
        </p:nvSpPr>
        <p:spPr>
          <a:xfrm>
            <a:off x="1136650" y="2905844"/>
            <a:ext cx="563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△ABD≌△EBD,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BE=EC,AB=BE,∴BC=2AB.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52.jpeg">
            <a:extLst>
              <a:ext uri="{FF2B5EF4-FFF2-40B4-BE49-F238E27FC236}">
                <a16:creationId xmlns:a16="http://schemas.microsoft.com/office/drawing/2014/main" xmlns="" id="{3859D878-7EF1-4BCF-84C1-93864B1A66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5580" y="1949762"/>
            <a:ext cx="2663825" cy="1367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027C55-9C09-46BE-AE3F-66E599D1A7B8}"/>
              </a:ext>
            </a:extLst>
          </p:cNvPr>
          <p:cNvSpPr txBox="1"/>
          <p:nvPr/>
        </p:nvSpPr>
        <p:spPr>
          <a:xfrm>
            <a:off x="6579909" y="3540449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235E4FF-44ED-41DF-B229-F4DFDFD49C4C}"/>
              </a:ext>
            </a:extLst>
          </p:cNvPr>
          <p:cNvSpPr txBox="1"/>
          <p:nvPr/>
        </p:nvSpPr>
        <p:spPr>
          <a:xfrm>
            <a:off x="615950" y="262696"/>
            <a:ext cx="791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,AB∥CD,BP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∠DCB,AD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A.8	  B.6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C.4	  D.2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069F96C-DCFC-42EB-96BD-BCDA0562228F}"/>
              </a:ext>
            </a:extLst>
          </p:cNvPr>
          <p:cNvSpPr txBox="1"/>
          <p:nvPr/>
        </p:nvSpPr>
        <p:spPr>
          <a:xfrm>
            <a:off x="584200" y="3125018"/>
            <a:ext cx="797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表示三条相互交叉的公路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现要建一个货物中转站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要求它到三条公路的距离相等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则供选择的地址有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BCD664F-3E98-4BDE-970A-A1D0EDC0BAB3}"/>
              </a:ext>
            </a:extLst>
          </p:cNvPr>
          <p:cNvSpPr txBox="1"/>
          <p:nvPr/>
        </p:nvSpPr>
        <p:spPr>
          <a:xfrm>
            <a:off x="6292850" y="1370692"/>
            <a:ext cx="84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F8E9B71-05A0-480C-9A3E-44D4F8F7698E}"/>
              </a:ext>
            </a:extLst>
          </p:cNvPr>
          <p:cNvSpPr txBox="1"/>
          <p:nvPr/>
        </p:nvSpPr>
        <p:spPr>
          <a:xfrm>
            <a:off x="3581400" y="4833178"/>
            <a:ext cx="84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image154.jpeg">
            <a:extLst>
              <a:ext uri="{FF2B5EF4-FFF2-40B4-BE49-F238E27FC236}">
                <a16:creationId xmlns:a16="http://schemas.microsoft.com/office/drawing/2014/main" xmlns="" id="{E2CD0B62-6FBE-48DF-BB58-526FDC1A06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6883" y="1511573"/>
            <a:ext cx="2051685" cy="1475740"/>
          </a:xfrm>
          <a:prstGeom prst="rect">
            <a:avLst/>
          </a:prstGeom>
        </p:spPr>
      </p:pic>
      <p:pic>
        <p:nvPicPr>
          <p:cNvPr id="11" name="image155.jpeg">
            <a:extLst>
              <a:ext uri="{FF2B5EF4-FFF2-40B4-BE49-F238E27FC236}">
                <a16:creationId xmlns:a16="http://schemas.microsoft.com/office/drawing/2014/main" xmlns="" id="{B7E2A5D9-FBE8-416A-B398-99E540149D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935" y="5183837"/>
            <a:ext cx="2087880" cy="13315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3A19EFC-A58B-422C-A9A9-5406EF640450}"/>
              </a:ext>
            </a:extLst>
          </p:cNvPr>
          <p:cNvSpPr txBox="1"/>
          <p:nvPr/>
        </p:nvSpPr>
        <p:spPr>
          <a:xfrm>
            <a:off x="6492875" y="2871500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FD81E14-B231-4B09-A581-5B5255C69B35}"/>
              </a:ext>
            </a:extLst>
          </p:cNvPr>
          <p:cNvSpPr txBox="1"/>
          <p:nvPr/>
        </p:nvSpPr>
        <p:spPr>
          <a:xfrm>
            <a:off x="5659006" y="6422309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BBBD87D-9DEB-40FB-8F0D-0E8902EBCD96}"/>
              </a:ext>
            </a:extLst>
          </p:cNvPr>
          <p:cNvSpPr txBox="1"/>
          <p:nvPr/>
        </p:nvSpPr>
        <p:spPr>
          <a:xfrm>
            <a:off x="520700" y="1941497"/>
            <a:ext cx="8623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BD,BD⊥CD,∠ADB=∠C.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边上一动点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长的最小值为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F69733B-F7E3-481E-A5F2-56945FEE81BA}"/>
              </a:ext>
            </a:extLst>
          </p:cNvPr>
          <p:cNvSpPr txBox="1"/>
          <p:nvPr/>
        </p:nvSpPr>
        <p:spPr>
          <a:xfrm>
            <a:off x="6950075" y="3049491"/>
            <a:ext cx="106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image156.jpeg">
            <a:extLst>
              <a:ext uri="{FF2B5EF4-FFF2-40B4-BE49-F238E27FC236}">
                <a16:creationId xmlns:a16="http://schemas.microsoft.com/office/drawing/2014/main" xmlns="" id="{25252BF9-1FDD-4B3B-9D07-FF941929FE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4657" y="4070785"/>
            <a:ext cx="2483485" cy="1619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0DC7425-D2EA-412D-AD0F-A31A3EA285C5}"/>
              </a:ext>
            </a:extLst>
          </p:cNvPr>
          <p:cNvSpPr txBox="1"/>
          <p:nvPr/>
        </p:nvSpPr>
        <p:spPr>
          <a:xfrm>
            <a:off x="4689965" y="5880966"/>
            <a:ext cx="159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19</TotalTime>
  <Words>807</Words>
  <Application>Microsoft Office PowerPoint</Application>
  <PresentationFormat>全屏显示(4:3)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课件1</vt:lpstr>
      <vt:lpstr>1_课件1</vt:lpstr>
      <vt:lpstr>积分</vt:lpstr>
      <vt:lpstr>第11课时   角平分线(2)—— 画图及应用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第11课时 角平分线(2)——画图及应用</dc:title>
  <dc:creator>guan qianyi</dc:creator>
  <cp:lastModifiedBy>xb21cn</cp:lastModifiedBy>
  <cp:revision>5</cp:revision>
  <dcterms:created xsi:type="dcterms:W3CDTF">2020-11-24T13:10:37Z</dcterms:created>
  <dcterms:modified xsi:type="dcterms:W3CDTF">2020-11-24T15:22:35Z</dcterms:modified>
</cp:coreProperties>
</file>