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8" r:id="rId3"/>
    <p:sldId id="269" r:id="rId4"/>
    <p:sldId id="270" r:id="rId5"/>
    <p:sldId id="271" r:id="rId6"/>
    <p:sldId id="272" r:id="rId7"/>
    <p:sldId id="273" r:id="rId8"/>
    <p:sldId id="274" r:id="rId9"/>
    <p:sldId id="276" r:id="rId10"/>
    <p:sldId id="275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97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86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518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08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386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454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630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23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02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466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85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716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056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031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685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30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97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55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67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1CEF09-BFE1-451F-B004-986BF5AECF72}"/>
              </a:ext>
            </a:extLst>
          </p:cNvPr>
          <p:cNvSpPr/>
          <p:nvPr userDrawn="1"/>
        </p:nvSpPr>
        <p:spPr>
          <a:xfrm rot="19869752">
            <a:off x="1363429" y="2674373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zh-CN" altLang="en-US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  <a:endParaRPr lang="zh-CN" altLang="en-US" sz="5400" b="1" cap="none" spc="50" dirty="0">
              <a:ln w="0"/>
              <a:solidFill>
                <a:schemeClr val="bg1">
                  <a:lumMod val="9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02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61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03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72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文本框 1048583"/>
          <p:cNvSpPr txBox="1"/>
          <p:nvPr/>
        </p:nvSpPr>
        <p:spPr>
          <a:xfrm>
            <a:off x="2860087" y="1202153"/>
            <a:ext cx="4287161" cy="1036823"/>
          </a:xfrm>
          <a:prstGeom prst="rect">
            <a:avLst/>
          </a:prstGeom>
          <a:noFill/>
          <a:ln>
            <a:noFill/>
          </a:ln>
        </p:spPr>
        <p:txBody>
          <a:bodyPr vert="horz" wrap="square" lIns="51435" tIns="25718" rIns="51435" bIns="25718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第</a:t>
            </a:r>
            <a:r>
              <a:rPr lang="en-US" altLang="zh-CN" sz="3200" b="1" kern="0" dirty="0">
                <a:solidFill>
                  <a:srgbClr val="FFFFFF"/>
                </a:solidFill>
                <a:ea typeface="等线" panose="02010600030101010101" pitchFamily="2" charset="-122"/>
                <a:sym typeface="+mn-lt"/>
              </a:rPr>
              <a:t>20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课时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  <a:sym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一元一次不等式组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(2)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3943" y="617785"/>
            <a:ext cx="2509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数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学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一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本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通</a:t>
            </a:r>
          </a:p>
        </p:txBody>
      </p:sp>
      <p:sp>
        <p:nvSpPr>
          <p:cNvPr id="3" name="矩形 2"/>
          <p:cNvSpPr/>
          <p:nvPr/>
        </p:nvSpPr>
        <p:spPr>
          <a:xfrm>
            <a:off x="7957431" y="617785"/>
            <a:ext cx="3826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八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年级</a:t>
            </a:r>
            <a:r>
              <a:rPr lang="zh-CN" altLang="en-US" sz="3200" b="1" kern="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下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FB3817-9649-4494-954F-28AC47EB5AFD}"/>
              </a:ext>
            </a:extLst>
          </p:cNvPr>
          <p:cNvSpPr txBox="1"/>
          <p:nvPr/>
        </p:nvSpPr>
        <p:spPr>
          <a:xfrm>
            <a:off x="4020532" y="490037"/>
            <a:ext cx="16166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专题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707E8EF-33F6-4BEE-8216-BF6054BD6DEF}"/>
                  </a:ext>
                </a:extLst>
              </p:cNvPr>
              <p:cNvSpPr txBox="1"/>
              <p:nvPr/>
            </p:nvSpPr>
            <p:spPr>
              <a:xfrm>
                <a:off x="358588" y="401217"/>
                <a:ext cx="8641976" cy="2356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13.(20·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遂宁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若关于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的不等式组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zh-CN" altLang="zh-CN" sz="3200" b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1" i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  <m:r>
                                    <a:rPr lang="en-US" altLang="zh-CN" sz="3200" b="1" i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3200" b="1" i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zh-CN" sz="3200" b="1" i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zh-CN" altLang="zh-CN" sz="3200" b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1" i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  <m:r>
                                    <a:rPr lang="en-US" altLang="zh-CN" sz="3200" b="1" i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3200" b="1" i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3200" b="1" i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𝟐𝐱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𝐦</m:t>
                              </m:r>
                              <m:r>
                                <a:rPr lang="zh-CN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有且只有三个整数解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求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的取值范围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707E8EF-33F6-4BEE-8216-BF6054BD6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8" y="401217"/>
                <a:ext cx="8641976" cy="2356222"/>
              </a:xfrm>
              <a:prstGeom prst="rect">
                <a:avLst/>
              </a:prstGeom>
              <a:blipFill>
                <a:blip r:embed="rId2"/>
                <a:stretch>
                  <a:fillRect l="-1835" t="-3368" b="-7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D7DD77F-D243-43C1-8675-7979C7261BF5}"/>
                  </a:ext>
                </a:extLst>
              </p:cNvPr>
              <p:cNvSpPr txBox="1"/>
              <p:nvPr/>
            </p:nvSpPr>
            <p:spPr>
              <a:xfrm>
                <a:off x="358588" y="2757439"/>
                <a:ext cx="7521388" cy="39226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解不等式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&lt;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:x&gt;-2,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解不等式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2x-m≤2-x,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:x≤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𝐦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由题意不等式组的解集为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-2&lt;x≤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𝐦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∵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不等式组有且只有三个整数解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∴1≤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𝐦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&lt;2,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解得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1≤m&lt;4.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D7DD77F-D243-43C1-8675-7979C7261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8" y="2757439"/>
                <a:ext cx="7521388" cy="3922612"/>
              </a:xfrm>
              <a:prstGeom prst="rect">
                <a:avLst/>
              </a:prstGeom>
              <a:blipFill>
                <a:blip r:embed="rId3"/>
                <a:stretch>
                  <a:fillRect l="-2107" b="-3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93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096AFEA-AC0A-4F3A-842B-CFC5E61888F3}"/>
                  </a:ext>
                </a:extLst>
              </p:cNvPr>
              <p:cNvSpPr txBox="1"/>
              <p:nvPr/>
            </p:nvSpPr>
            <p:spPr>
              <a:xfrm>
                <a:off x="391887" y="705826"/>
                <a:ext cx="8593494" cy="5244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不等式组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zh-CN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&gt;−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的解集是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A.x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&gt;-1	  B.x≤1	  </a:t>
                </a:r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C.x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&lt;-1	    D.-1&lt;x≤1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不等式组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的解集是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A.x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&gt;-1	  </a:t>
                </a:r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B.x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&lt;5	  C.-1&lt;x&lt;5	  </a:t>
                </a:r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D.x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&lt;-1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或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x&lt;5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096AFEA-AC0A-4F3A-842B-CFC5E6188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87" y="705826"/>
                <a:ext cx="8593494" cy="5244000"/>
              </a:xfrm>
              <a:prstGeom prst="rect">
                <a:avLst/>
              </a:prstGeom>
              <a:blipFill>
                <a:blip r:embed="rId2"/>
                <a:stretch>
                  <a:fillRect l="-1773" b="-2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C3986F80-4241-4EBF-8709-C35B9C66B92E}"/>
              </a:ext>
            </a:extLst>
          </p:cNvPr>
          <p:cNvSpPr txBox="1"/>
          <p:nvPr/>
        </p:nvSpPr>
        <p:spPr>
          <a:xfrm>
            <a:off x="5751095" y="1007023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(D)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6EB559-5C50-40FC-BC16-CC4B7CFE6E08}"/>
              </a:ext>
            </a:extLst>
          </p:cNvPr>
          <p:cNvSpPr txBox="1"/>
          <p:nvPr/>
        </p:nvSpPr>
        <p:spPr>
          <a:xfrm>
            <a:off x="6142121" y="4038982"/>
            <a:ext cx="8722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91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1BBB082-8DD3-4D40-AED2-F5446DF03AB8}"/>
                  </a:ext>
                </a:extLst>
              </p:cNvPr>
              <p:cNvSpPr txBox="1"/>
              <p:nvPr/>
            </p:nvSpPr>
            <p:spPr>
              <a:xfrm>
                <a:off x="121298" y="556486"/>
                <a:ext cx="9190653" cy="56434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3.(20·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山西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不等式组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𝟐𝐱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𝟔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&lt;−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的解集是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A.x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&gt;5	  B.3&lt;x&lt;5	  </a:t>
                </a:r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C.x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&lt;5	  </a:t>
                </a:r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D.x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&gt;-5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4.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不等式组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zh-CN" altLang="zh-CN" sz="3200" b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1" i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3200" b="1" i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3200" b="1" i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𝟓𝐱</m:t>
                                  </m:r>
                                </m:num>
                                <m:den>
                                  <m:r>
                                    <a:rPr lang="en-US" altLang="zh-CN" sz="3200" b="1" i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𝟑𝐱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的解集是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A.x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&lt;-1	  </a:t>
                </a:r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B.x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C.-1&lt;x&lt;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D.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无解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1BBB082-8DD3-4D40-AED2-F5446DF03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98" y="556486"/>
                <a:ext cx="9190653" cy="5643404"/>
              </a:xfrm>
              <a:prstGeom prst="rect">
                <a:avLst/>
              </a:prstGeom>
              <a:blipFill>
                <a:blip r:embed="rId2"/>
                <a:stretch>
                  <a:fillRect l="-1724" b="-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3353113D-B400-4300-BD08-BF574662C1F0}"/>
              </a:ext>
            </a:extLst>
          </p:cNvPr>
          <p:cNvSpPr txBox="1"/>
          <p:nvPr/>
        </p:nvSpPr>
        <p:spPr>
          <a:xfrm>
            <a:off x="8196513" y="850613"/>
            <a:ext cx="46742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(A)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D1F74E-3958-4347-91EA-44775B812098}"/>
              </a:ext>
            </a:extLst>
          </p:cNvPr>
          <p:cNvSpPr txBox="1"/>
          <p:nvPr/>
        </p:nvSpPr>
        <p:spPr>
          <a:xfrm>
            <a:off x="6084480" y="3954760"/>
            <a:ext cx="64549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(A)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62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25A6118-022E-4F56-BA71-A493E2520F87}"/>
              </a:ext>
            </a:extLst>
          </p:cNvPr>
          <p:cNvSpPr txBox="1"/>
          <p:nvPr/>
        </p:nvSpPr>
        <p:spPr>
          <a:xfrm>
            <a:off x="214605" y="390627"/>
            <a:ext cx="817361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数轴上表示的是一个不等式组的解集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这个不等式组的整数解是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251.jpeg">
            <a:extLst>
              <a:ext uri="{FF2B5EF4-FFF2-40B4-BE49-F238E27FC236}">
                <a16:creationId xmlns:a16="http://schemas.microsoft.com/office/drawing/2014/main" id="{E42CC584-DABB-4513-A524-CC586ED73AF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5286" y="1703849"/>
            <a:ext cx="3849730" cy="107721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5FDD3CB-45E6-4E1E-B408-78E200AF08A1}"/>
              </a:ext>
            </a:extLst>
          </p:cNvPr>
          <p:cNvSpPr txBox="1"/>
          <p:nvPr/>
        </p:nvSpPr>
        <p:spPr>
          <a:xfrm>
            <a:off x="457201" y="3584491"/>
            <a:ext cx="76884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A.-1,0,1,2	    B.0,1,2	</a:t>
            </a: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C.1,2	        D.-1,0,1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FF1428-627C-4F9B-8496-4E57092C0AA4}"/>
              </a:ext>
            </a:extLst>
          </p:cNvPr>
          <p:cNvSpPr txBox="1"/>
          <p:nvPr/>
        </p:nvSpPr>
        <p:spPr>
          <a:xfrm>
            <a:off x="4736765" y="903504"/>
            <a:ext cx="685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(B)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60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D757933-D5FA-42F0-86DE-0FF25C256F25}"/>
                  </a:ext>
                </a:extLst>
              </p:cNvPr>
              <p:cNvSpPr txBox="1"/>
              <p:nvPr/>
            </p:nvSpPr>
            <p:spPr>
              <a:xfrm>
                <a:off x="186612" y="233702"/>
                <a:ext cx="8770776" cy="5405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6.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解不等式组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､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､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(3),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并在数轴上表示出不等式组的解集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求不等式组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(4)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的整数解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𝟐𝐱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zh-CN" altLang="zh-CN" sz="3200" b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1" i="0" smtClea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𝟑𝐱</m:t>
                                  </m:r>
                                  <m:r>
                                    <a:rPr lang="en-US" altLang="zh-CN" sz="3200" b="1" i="0" smtClea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3200" b="1" i="0" smtClea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3200" b="1" i="0" smtClea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zh-CN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     (2)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𝟐𝐱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𝟔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𝟑𝐱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zh-CN" altLang="zh-CN" sz="3200" b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1" i="0" smtClea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  <m:r>
                                    <a:rPr lang="en-US" altLang="zh-CN" sz="3200" b="1" i="0" smtClea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3200" b="1" i="0" smtClea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zh-CN" sz="3200" b="1" i="0" smtClea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𝟓</m:t>
                                  </m:r>
                                </m:den>
                              </m:f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zh-CN" sz="3200" b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1" i="0" smtClea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  <m:r>
                                    <a:rPr lang="en-US" altLang="zh-CN" sz="3200" b="1" i="0" smtClea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3200" b="1" i="0" smtClea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3200" b="1" i="0" smtClea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zh-CN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(3)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𝟐𝐱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𝟕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zh-CN" altLang="zh-CN" sz="3200" b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1" i="0" smtClea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𝟒</m:t>
                                  </m:r>
                                </m:num>
                                <m:den>
                                  <m:r>
                                    <a:rPr lang="en-US" altLang="zh-CN" sz="3200" b="1" i="0" smtClea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den>
                              </m:f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  <m:r>
                                <a:rPr lang="zh-CN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zh-CN" sz="3200" b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1" i="0" smtClea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zh-CN" sz="3200" b="1" i="0" smtClea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den>
                              </m:f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(4)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𝟐𝐱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zh-CN" altLang="zh-CN" sz="3200" b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1" i="0" smtClea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3200" b="1" i="0" smtClea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3200" b="1" i="0" smtClea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num>
                                <m:den>
                                  <m:r>
                                    <a:rPr lang="en-US" altLang="zh-CN" sz="3200" b="1" i="0" smtClea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zh-CN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zh-CN" altLang="zh-CN" sz="3200" b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1" i="0" smtClea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3200" b="1" i="0" smtClea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3200" b="1" i="0" smtClea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𝟐𝐱</m:t>
                                  </m:r>
                                </m:num>
                                <m:den>
                                  <m:r>
                                    <a:rPr lang="en-US" altLang="zh-CN" sz="3200" b="1" i="0" smtClea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den>
                              </m:f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3200" b="1" dirty="0">
                  <a:effectLst/>
                  <a:latin typeface="黑体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D757933-D5FA-42F0-86DE-0FF25C256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12" y="233702"/>
                <a:ext cx="8770776" cy="5405711"/>
              </a:xfrm>
              <a:prstGeom prst="rect">
                <a:avLst/>
              </a:prstGeom>
              <a:blipFill>
                <a:blip r:embed="rId2"/>
                <a:stretch>
                  <a:fillRect l="-1808" t="-1917" r="-1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317150FD-0044-47DA-8ED8-26A9B645FE7F}"/>
              </a:ext>
            </a:extLst>
          </p:cNvPr>
          <p:cNvSpPr txBox="1"/>
          <p:nvPr/>
        </p:nvSpPr>
        <p:spPr>
          <a:xfrm>
            <a:off x="1167062" y="3182778"/>
            <a:ext cx="59676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x&gt;3	                 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无解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76EC5D-75D6-425C-B9B8-8C8D644DE979}"/>
              </a:ext>
            </a:extLst>
          </p:cNvPr>
          <p:cNvSpPr txBox="1"/>
          <p:nvPr/>
        </p:nvSpPr>
        <p:spPr>
          <a:xfrm>
            <a:off x="1167062" y="5855982"/>
            <a:ext cx="63887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x≤-1	              -5,-4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6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E99B859-DEED-47F4-AD3E-A0A83B0EF6EB}"/>
                  </a:ext>
                </a:extLst>
              </p:cNvPr>
              <p:cNvSpPr txBox="1"/>
              <p:nvPr/>
            </p:nvSpPr>
            <p:spPr>
              <a:xfrm>
                <a:off x="321906" y="158240"/>
                <a:ext cx="8182947" cy="6228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7.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已知不等式组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𝐚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无解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的取值范围是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A.a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&gt;1	  </a:t>
                </a:r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B.a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&lt;1	  C.a≤1	  D.a≥1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8.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若不等式组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𝐚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的解集为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x&gt;2,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的取值范围是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A.a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&lt;2	  </a:t>
                </a:r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B.a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=2	  </a:t>
                </a:r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C.a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&gt;2	  D.a≤2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E99B859-DEED-47F4-AD3E-A0A83B0EF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06" y="158240"/>
                <a:ext cx="8182947" cy="6228885"/>
              </a:xfrm>
              <a:prstGeom prst="rect">
                <a:avLst/>
              </a:prstGeom>
              <a:blipFill>
                <a:blip r:embed="rId2"/>
                <a:stretch>
                  <a:fillRect l="-1937" r="-969" b="-2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34C1B7DD-6D3F-490E-8923-86E9AB29620B}"/>
              </a:ext>
            </a:extLst>
          </p:cNvPr>
          <p:cNvSpPr txBox="1"/>
          <p:nvPr/>
        </p:nvSpPr>
        <p:spPr>
          <a:xfrm>
            <a:off x="1696452" y="1259686"/>
            <a:ext cx="9264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(C)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81DB06-D118-486E-9045-3A808AD4FC1F}"/>
              </a:ext>
            </a:extLst>
          </p:cNvPr>
          <p:cNvSpPr txBox="1"/>
          <p:nvPr/>
        </p:nvSpPr>
        <p:spPr>
          <a:xfrm>
            <a:off x="1696452" y="4905255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48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F5ED87F-5C98-471E-BC28-7AB9C361B7C2}"/>
                  </a:ext>
                </a:extLst>
              </p:cNvPr>
              <p:cNvSpPr txBox="1"/>
              <p:nvPr/>
            </p:nvSpPr>
            <p:spPr>
              <a:xfrm>
                <a:off x="264459" y="525929"/>
                <a:ext cx="8615082" cy="48544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9.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不等式组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&gt;−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zh-CN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的解集是</a:t>
                </a:r>
                <a:r>
                  <a:rPr lang="zh-CN" altLang="zh-CN" sz="3200" b="1" dirty="0">
                    <a:solidFill>
                      <a:srgbClr val="FF00FF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dirty="0">
                    <a:solidFill>
                      <a:srgbClr val="FF00FF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这个不等式组的整数解为</a:t>
                </a: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10.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解不等式组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-3&lt;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𝟑𝐱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≤1.</a:t>
                </a:r>
              </a:p>
              <a:p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F5ED87F-5C98-471E-BC28-7AB9C361B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59" y="525929"/>
                <a:ext cx="8615082" cy="4854470"/>
              </a:xfrm>
              <a:prstGeom prst="rect">
                <a:avLst/>
              </a:prstGeom>
              <a:blipFill>
                <a:blip r:embed="rId2"/>
                <a:stretch>
                  <a:fillRect l="-1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D990CE7-0FB4-4386-A531-3D3FD88E0358}"/>
              </a:ext>
            </a:extLst>
          </p:cNvPr>
          <p:cNvSpPr txBox="1"/>
          <p:nvPr/>
        </p:nvSpPr>
        <p:spPr>
          <a:xfrm>
            <a:off x="5647765" y="850613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-1&lt;x≤3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0C122A-5515-4EDF-B636-AE9DF96BC4B5}"/>
              </a:ext>
            </a:extLst>
          </p:cNvPr>
          <p:cNvSpPr txBox="1"/>
          <p:nvPr/>
        </p:nvSpPr>
        <p:spPr>
          <a:xfrm>
            <a:off x="4213412" y="1621578"/>
            <a:ext cx="51098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0,1,2,3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51887F4-C0D0-4854-A208-3425583C4D47}"/>
                  </a:ext>
                </a:extLst>
              </p:cNvPr>
              <p:cNvSpPr txBox="1"/>
              <p:nvPr/>
            </p:nvSpPr>
            <p:spPr>
              <a:xfrm>
                <a:off x="340658" y="4909748"/>
                <a:ext cx="5109882" cy="8036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:-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𝟏𝟎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≤x&lt;2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51887F4-C0D0-4854-A208-3425583C4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58" y="4909748"/>
                <a:ext cx="5109882" cy="803682"/>
              </a:xfrm>
              <a:prstGeom prst="rect">
                <a:avLst/>
              </a:prstGeom>
              <a:blipFill>
                <a:blip r:embed="rId3"/>
                <a:stretch>
                  <a:fillRect l="-3103" b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84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A04FCBA-E246-4ECA-AC0C-0AD47F1FD9CF}"/>
                  </a:ext>
                </a:extLst>
              </p:cNvPr>
              <p:cNvSpPr txBox="1"/>
              <p:nvPr/>
            </p:nvSpPr>
            <p:spPr>
              <a:xfrm>
                <a:off x="116541" y="569151"/>
                <a:ext cx="9027459" cy="16832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11.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已知关于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的一元一次不等式组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b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𝐚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𝐛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的整数解是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求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､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的取值范围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A04FCBA-E246-4ECA-AC0C-0AD47F1FD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41" y="569151"/>
                <a:ext cx="9027459" cy="1683281"/>
              </a:xfrm>
              <a:prstGeom prst="rect">
                <a:avLst/>
              </a:prstGeom>
              <a:blipFill>
                <a:blip r:embed="rId2"/>
                <a:stretch>
                  <a:fillRect l="-1688" b="-11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E7FE938-0AD7-4323-9CA7-91DFBCFDB09B}"/>
                  </a:ext>
                </a:extLst>
              </p:cNvPr>
              <p:cNvSpPr txBox="1"/>
              <p:nvPr/>
            </p:nvSpPr>
            <p:spPr>
              <a:xfrm>
                <a:off x="493059" y="2699705"/>
                <a:ext cx="7440706" cy="3274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由原不等式组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𝐚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𝐛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解得 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a-3&lt;x&lt;1+b.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kumimoji="0" lang="zh-CN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𝐚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𝐛</m:t>
                              </m:r>
                              <m:r>
                                <a:rPr kumimoji="0" lang="zh-CN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,∴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kumimoji="0" lang="zh-CN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𝐚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𝐛</m:t>
                              </m:r>
                              <m:r>
                                <a:rPr kumimoji="0" lang="zh-CN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E7FE938-0AD7-4323-9CA7-91DFBCFDB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59" y="2699705"/>
                <a:ext cx="7440706" cy="3274230"/>
              </a:xfrm>
              <a:prstGeom prst="rect">
                <a:avLst/>
              </a:prstGeom>
              <a:blipFill>
                <a:blip r:embed="rId3"/>
                <a:stretch>
                  <a:fillRect l="-21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3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AF88BAC-8A1B-44CB-816B-F8BF16201923}"/>
                  </a:ext>
                </a:extLst>
              </p:cNvPr>
              <p:cNvSpPr txBox="1"/>
              <p:nvPr/>
            </p:nvSpPr>
            <p:spPr>
              <a:xfrm>
                <a:off x="1" y="822730"/>
                <a:ext cx="9144000" cy="23807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12.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已知不等式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𝟓𝐱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-1&lt;6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的负整数解是方程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2x-3=ax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的解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试求出不等式组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𝟕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𝐚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)−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𝟑𝐱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kumimoji="0" lang="zh-CN" altLang="zh-CN" sz="3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32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kumimoji="0" lang="en-US" altLang="zh-CN" sz="32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𝟓</m:t>
                                  </m:r>
                                </m:den>
                              </m:f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𝐚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的解集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AF88BAC-8A1B-44CB-816B-F8BF16201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822730"/>
                <a:ext cx="9144000" cy="2380780"/>
              </a:xfrm>
              <a:prstGeom prst="rect">
                <a:avLst/>
              </a:prstGeom>
              <a:blipFill>
                <a:blip r:embed="rId2"/>
                <a:stretch>
                  <a:fillRect l="-1667" r="-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33E29C4-4D52-4B4E-A8D8-43BCA99359E3}"/>
                  </a:ext>
                </a:extLst>
              </p:cNvPr>
              <p:cNvSpPr txBox="1"/>
              <p:nvPr/>
            </p:nvSpPr>
            <p:spPr>
              <a:xfrm>
                <a:off x="3144372" y="3654491"/>
                <a:ext cx="4693022" cy="801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𝟏𝟗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&lt;x&lt;15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33E29C4-4D52-4B4E-A8D8-43BCA9935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372" y="3654491"/>
                <a:ext cx="4693022" cy="801310"/>
              </a:xfrm>
              <a:prstGeom prst="rect">
                <a:avLst/>
              </a:prstGeom>
              <a:blipFill>
                <a:blip r:embed="rId3"/>
                <a:stretch>
                  <a:fillRect l="-3377" b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69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新建 Microsoft PowerPoint 演示文稿" id="{EDE0C7AC-07BA-4FEC-8765-02F7780CE690}" vid="{5F568CC9-763D-497D-8A3B-B3CFDA062CE6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新建 Microsoft PowerPoint 演示文稿" id="{EDE0C7AC-07BA-4FEC-8765-02F7780CE690}" vid="{7D0423FD-7C65-42B3-87BD-098FED4135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母版1</Template>
  <TotalTime>14</TotalTime>
  <Words>620</Words>
  <Application>Microsoft Office PowerPoint</Application>
  <PresentationFormat>全屏显示(4:3)</PresentationFormat>
  <Paragraphs>75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黑体</vt:lpstr>
      <vt:lpstr>楷体</vt:lpstr>
      <vt:lpstr>Arial</vt:lpstr>
      <vt:lpstr>Calibri</vt:lpstr>
      <vt:lpstr>Calibri Light</vt:lpstr>
      <vt:lpstr>Cambria Math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Be2510@365svip.info</dc:creator>
  <cp:lastModifiedBy>Be2510@365svip.info</cp:lastModifiedBy>
  <cp:revision>2</cp:revision>
  <dcterms:created xsi:type="dcterms:W3CDTF">2020-11-24T07:29:10Z</dcterms:created>
  <dcterms:modified xsi:type="dcterms:W3CDTF">2020-11-24T07:43:56Z</dcterms:modified>
</cp:coreProperties>
</file>